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8" r:id="rId4"/>
    <p:sldId id="262" r:id="rId5"/>
    <p:sldId id="260" r:id="rId6"/>
    <p:sldId id="270" r:id="rId7"/>
    <p:sldId id="263" r:id="rId8"/>
    <p:sldId id="264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Coaching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/>
            <a:t>basketball</a:t>
          </a:r>
          <a:endParaRPr lang="en-US" dirty="0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r>
            <a:rPr lang="en-US" dirty="0" smtClean="0"/>
            <a:t>cheer</a:t>
          </a:r>
          <a:endParaRPr lang="en-US" dirty="0"/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r>
            <a:rPr lang="en-US" dirty="0" smtClean="0"/>
            <a:t>football</a:t>
          </a:r>
          <a:endParaRPr lang="en-US" dirty="0"/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r>
            <a:rPr lang="en-US" dirty="0" smtClean="0"/>
            <a:t>volleyball</a:t>
          </a:r>
          <a:endParaRPr lang="en-US" dirty="0"/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 smtClean="0"/>
            <a:t>Clubs</a:t>
          </a:r>
          <a:endParaRPr lang="en-US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 smtClean="0"/>
            <a:t>step team</a:t>
          </a:r>
          <a:endParaRPr lang="en-US" dirty="0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r>
            <a:rPr lang="en-US" dirty="0" smtClean="0"/>
            <a:t>student council</a:t>
          </a:r>
          <a:endParaRPr lang="en-US" dirty="0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r>
            <a:rPr lang="en-US" dirty="0" smtClean="0"/>
            <a:t>yearbook</a:t>
          </a:r>
          <a:endParaRPr lang="en-US" dirty="0"/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E7E0E9E9-0EBC-4831-9DC1-6309776888F5}">
      <dgm:prSet phldrT="[Text]"/>
      <dgm:spPr/>
      <dgm:t>
        <a:bodyPr/>
        <a:lstStyle/>
        <a:p>
          <a:endParaRPr lang="en-US" dirty="0"/>
        </a:p>
      </dgm:t>
    </dgm:pt>
    <dgm:pt modelId="{259C2CA4-1065-4E87-A4AC-C53579F168F2}">
      <dgm:prSet phldrT="[Text]"/>
      <dgm:spPr/>
      <dgm:t>
        <a:bodyPr/>
        <a:lstStyle/>
        <a:p>
          <a:r>
            <a:rPr lang="en-US" dirty="0" smtClean="0"/>
            <a:t>Washington DC</a:t>
          </a:r>
          <a:endParaRPr lang="en-US" dirty="0"/>
        </a:p>
      </dgm:t>
    </dgm:pt>
    <dgm:pt modelId="{357008B7-F3FD-489F-A410-81C9A9EFE4DA}">
      <dgm:prSet phldrT="[Text]"/>
      <dgm:spPr/>
      <dgm:t>
        <a:bodyPr/>
        <a:lstStyle/>
        <a:p>
          <a:r>
            <a:rPr lang="en-US" dirty="0" smtClean="0"/>
            <a:t>plays</a:t>
          </a:r>
          <a:endParaRPr lang="en-US" dirty="0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/>
            <a:t>museums</a:t>
          </a:r>
          <a:endParaRPr lang="en-US" dirty="0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 smtClean="0"/>
            <a:t>Field Trips</a:t>
          </a:r>
          <a:endParaRPr lang="en-US" dirty="0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E0B71103-F775-4A2D-9F0F-34763822067C}" type="sibTrans" cxnId="{9F466031-F5BA-46F7-833F-CC957B43D190}">
      <dgm:prSet/>
      <dgm:spPr/>
      <dgm:t>
        <a:bodyPr/>
        <a:lstStyle/>
        <a:p>
          <a:endParaRPr lang="en-US"/>
        </a:p>
      </dgm:t>
    </dgm:pt>
    <dgm:pt modelId="{78FA3DA6-2553-4ED1-B4D0-7397AEFB596C}" type="parTrans" cxnId="{9F466031-F5BA-46F7-833F-CC957B43D190}">
      <dgm:prSet/>
      <dgm:spPr/>
      <dgm:t>
        <a:bodyPr/>
        <a:lstStyle/>
        <a:p>
          <a:endParaRPr lang="en-US"/>
        </a:p>
      </dgm:t>
    </dgm:pt>
    <dgm:pt modelId="{5B5FC457-D397-43F6-A6B7-AC3BA437D22A}" type="sibTrans" cxnId="{F4CE2015-131D-4C98-9A1F-DB62E63B02E1}">
      <dgm:prSet/>
      <dgm:spPr/>
      <dgm:t>
        <a:bodyPr/>
        <a:lstStyle/>
        <a:p>
          <a:endParaRPr lang="en-US"/>
        </a:p>
      </dgm:t>
    </dgm:pt>
    <dgm:pt modelId="{16D8BB00-5BAF-4E79-B877-F795064B7C4C}" type="parTrans" cxnId="{F4CE2015-131D-4C98-9A1F-DB62E63B02E1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AB981D0D-0AD5-4DD6-BA19-D4E75ECF1C7D}" type="presOf" srcId="{A97FC57D-50D6-4D43-99C3-06D09820F122}" destId="{98302F07-D6A9-46A5-9807-EBF6C9F5B2DD}" srcOrd="0" destOrd="4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1E63088-490E-4225-9A78-161CFB66354D}" type="presOf" srcId="{E7E0E9E9-0EBC-4831-9DC1-6309776888F5}" destId="{25A33852-3C4B-4406-8856-3A4D6201948C}" srcOrd="0" destOrd="4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9F466031-F5BA-46F7-833F-CC957B43D190}" srcId="{6D0E5D9F-7263-4526-A227-51301233F549}" destId="{E7E0E9E9-0EBC-4831-9DC1-6309776888F5}" srcOrd="3" destOrd="0" parTransId="{78FA3DA6-2553-4ED1-B4D0-7397AEFB596C}" sibTransId="{E0B71103-F775-4A2D-9F0F-34763822067C}"/>
    <dgm:cxn modelId="{900EDBE4-8658-484D-A32F-B2ADA7A95191}" type="presOf" srcId="{259C2CA4-1065-4E87-A4AC-C53579F168F2}" destId="{25A33852-3C4B-4406-8856-3A4D6201948C}" srcOrd="0" destOrd="3" presId="urn:microsoft.com/office/officeart/2005/8/layout/hList6"/>
    <dgm:cxn modelId="{F4CE2015-131D-4C98-9A1F-DB62E63B02E1}" srcId="{6D0E5D9F-7263-4526-A227-51301233F549}" destId="{259C2CA4-1065-4E87-A4AC-C53579F168F2}" srcOrd="2" destOrd="0" parTransId="{16D8BB00-5BAF-4E79-B877-F795064B7C4C}" sibTransId="{5B5FC457-D397-43F6-A6B7-AC3BA437D22A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 Day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Education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Common Teacher Education Courses Include:</a:t>
            </a:r>
          </a:p>
          <a:p>
            <a:r>
              <a:rPr lang="en-US" dirty="0" smtClean="0"/>
              <a:t>Courses in area of study 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Classroom Management</a:t>
            </a:r>
          </a:p>
          <a:p>
            <a:r>
              <a:rPr lang="en-US" dirty="0" smtClean="0"/>
              <a:t>Student Teaching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Four Year Degree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two years-basic courses</a:t>
            </a:r>
          </a:p>
          <a:p>
            <a:r>
              <a:rPr lang="en-US" dirty="0" smtClean="0"/>
              <a:t>You could attend Community College</a:t>
            </a:r>
          </a:p>
          <a:p>
            <a:r>
              <a:rPr lang="en-US" dirty="0" smtClean="0"/>
              <a:t>Decide on a major (area of focus) by junior year.</a:t>
            </a:r>
          </a:p>
          <a:p>
            <a:r>
              <a:rPr lang="en-US" dirty="0" smtClean="0"/>
              <a:t>You will have to take the Praxis exam to earn your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Salaries Comparable to Other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Specialist- $60-90,000/year</a:t>
            </a:r>
          </a:p>
          <a:p>
            <a:r>
              <a:rPr lang="en-US" dirty="0" smtClean="0"/>
              <a:t>Car mechanic $40-60,000</a:t>
            </a:r>
          </a:p>
          <a:p>
            <a:r>
              <a:rPr lang="en-US" dirty="0" smtClean="0"/>
              <a:t>Police officer $45-55,000</a:t>
            </a:r>
          </a:p>
          <a:p>
            <a:r>
              <a:rPr lang="en-US" dirty="0" smtClean="0"/>
              <a:t>Nurse- Varies depending upon hospital</a:t>
            </a:r>
          </a:p>
          <a:p>
            <a:r>
              <a:rPr lang="en-US" dirty="0" smtClean="0"/>
              <a:t>Medical Technologist $60-70,000</a:t>
            </a:r>
          </a:p>
          <a:p>
            <a:r>
              <a:rPr lang="en-US" dirty="0" smtClean="0"/>
              <a:t>Accountant $50-70,000</a:t>
            </a:r>
          </a:p>
        </p:txBody>
      </p:sp>
      <p:graphicFrame>
        <p:nvGraphicFramePr>
          <p:cNvPr id="12" name="Content Placeholder 11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3665461"/>
              </p:ext>
            </p:extLst>
          </p:nvPr>
        </p:nvGraphicFramePr>
        <p:xfrm>
          <a:off x="6415088" y="2193925"/>
          <a:ext cx="4494213" cy="189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8071"/>
                <a:gridCol w="1498071"/>
                <a:gridCol w="1498071"/>
              </a:tblGrid>
              <a:tr h="474056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B.A.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M.Ed.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smtClean="0"/>
                        <a:t>1-4</a:t>
                      </a:r>
                      <a:r>
                        <a:rPr lang="en-US" baseline="0" dirty="0" smtClean="0"/>
                        <a:t> years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$40,000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$44,000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smtClean="0"/>
                        <a:t>5-9</a:t>
                      </a:r>
                      <a:r>
                        <a:rPr lang="en-US" baseline="0" dirty="0" smtClean="0"/>
                        <a:t> years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$42,000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$46,000</a:t>
                      </a:r>
                      <a:endParaRPr dirty="0"/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 lang="en-US" dirty="0" smtClean="0"/>
                        <a:t>30+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$58,500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$65,000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responsibilities as a teacher?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Teaching large groups of students</a:t>
            </a:r>
          </a:p>
          <a:p>
            <a:r>
              <a:rPr lang="en-US" dirty="0" smtClean="0"/>
              <a:t>Tutoring individuals and small groups</a:t>
            </a:r>
          </a:p>
          <a:p>
            <a:r>
              <a:rPr lang="en-US" dirty="0" smtClean="0"/>
              <a:t>Planning and implementing effective lessons</a:t>
            </a:r>
          </a:p>
          <a:p>
            <a:r>
              <a:rPr lang="en-US" dirty="0" smtClean="0"/>
              <a:t>Analyze data to guide the lessons</a:t>
            </a:r>
          </a:p>
          <a:p>
            <a:r>
              <a:rPr lang="en-US" dirty="0" smtClean="0"/>
              <a:t>Grading and providing feedback</a:t>
            </a:r>
          </a:p>
          <a:p>
            <a:r>
              <a:rPr lang="en-US" dirty="0" smtClean="0"/>
              <a:t>Helping students develop character and a strong work ethic</a:t>
            </a:r>
          </a:p>
          <a:p>
            <a:r>
              <a:rPr lang="en-US" dirty="0" smtClean="0"/>
              <a:t>Helping students gain and maintain strong self-esteem</a:t>
            </a:r>
          </a:p>
          <a:p>
            <a:r>
              <a:rPr lang="en-US" dirty="0" smtClean="0"/>
              <a:t>Manage a classroom full of students, providing for the individual needs of 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responsibilities as a teacher?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Communicating with parents, students, colleagues and administration</a:t>
            </a:r>
          </a:p>
          <a:p>
            <a:r>
              <a:rPr lang="en-US" dirty="0" smtClean="0"/>
              <a:t>Acting as a counsellor for students who seek help</a:t>
            </a:r>
          </a:p>
          <a:p>
            <a:r>
              <a:rPr lang="en-US" dirty="0" smtClean="0"/>
              <a:t>Identifying struggles of those students who do not seek help</a:t>
            </a:r>
          </a:p>
          <a:p>
            <a:r>
              <a:rPr lang="en-US" dirty="0" smtClean="0"/>
              <a:t>Being an entertainer</a:t>
            </a:r>
          </a:p>
          <a:p>
            <a:r>
              <a:rPr lang="en-US" dirty="0" smtClean="0"/>
              <a:t> Mediating conflicts</a:t>
            </a:r>
          </a:p>
          <a:p>
            <a:r>
              <a:rPr lang="en-US" dirty="0" smtClean="0"/>
              <a:t>Creating fun and interactive ways to present information in a variety of ways</a:t>
            </a:r>
          </a:p>
          <a:p>
            <a:r>
              <a:rPr lang="en-US" dirty="0" smtClean="0"/>
              <a:t>Challenging others and yourself </a:t>
            </a:r>
          </a:p>
          <a:p>
            <a:r>
              <a:rPr lang="en-US" dirty="0" smtClean="0"/>
              <a:t>Learning something new everyday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Bell</a:t>
            </a:r>
            <a:endParaRPr lang="en-US" dirty="0"/>
          </a:p>
        </p:txBody>
      </p:sp>
      <p:graphicFrame>
        <p:nvGraphicFramePr>
          <p:cNvPr id="8" name="Content Placeholder 7" descr="Trapezoi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14085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838014" y="5462954"/>
            <a:ext cx="6597465" cy="6266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://pgm.npru.ac.th/english/system/20150713211231_f310c0a46312959ea500e3a2738923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60" y="199292"/>
            <a:ext cx="6367571" cy="37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teaching a possibility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creative?</a:t>
            </a:r>
          </a:p>
          <a:p>
            <a:r>
              <a:rPr lang="en-US" dirty="0" smtClean="0"/>
              <a:t>Do you enjoy working with others?</a:t>
            </a:r>
          </a:p>
          <a:p>
            <a:r>
              <a:rPr lang="en-US" dirty="0" smtClean="0"/>
              <a:t>Are you able to multitask?</a:t>
            </a:r>
          </a:p>
          <a:p>
            <a:r>
              <a:rPr lang="en-US" dirty="0" smtClean="0"/>
              <a:t>Can you think on your feet?</a:t>
            </a:r>
          </a:p>
          <a:p>
            <a:r>
              <a:rPr lang="en-US" dirty="0" smtClean="0"/>
              <a:t>Are you able to mediate conflicts?</a:t>
            </a:r>
          </a:p>
          <a:p>
            <a:r>
              <a:rPr lang="en-US" dirty="0" smtClean="0"/>
              <a:t>Are you task/goal oriented?</a:t>
            </a:r>
          </a:p>
          <a:p>
            <a:r>
              <a:rPr lang="en-US" dirty="0" smtClean="0"/>
              <a:t>Do you enjoy feeling like you have made a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7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teaching a possibility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passion for reading, writing, math, science, history, music, art, technology, etc. that you love to share with others?</a:t>
            </a:r>
          </a:p>
          <a:p>
            <a:r>
              <a:rPr lang="en-US" dirty="0" smtClean="0"/>
              <a:t>Do you enjoy having the summers off?</a:t>
            </a:r>
          </a:p>
          <a:p>
            <a:r>
              <a:rPr lang="en-US" dirty="0" smtClean="0"/>
              <a:t>Are you patient?</a:t>
            </a:r>
          </a:p>
          <a:p>
            <a:r>
              <a:rPr lang="en-US" dirty="0" smtClean="0"/>
              <a:t>Are you able to show and explain things to others in ways they can understand?</a:t>
            </a:r>
          </a:p>
          <a:p>
            <a:r>
              <a:rPr lang="en-US" dirty="0" smtClean="0"/>
              <a:t>Do you enjoy helping others?</a:t>
            </a:r>
          </a:p>
          <a:p>
            <a:r>
              <a:rPr lang="en-US" dirty="0" smtClean="0"/>
              <a:t>Do you like creating awesome presentations like this PowerPoint?</a:t>
            </a:r>
          </a:p>
          <a:p>
            <a:r>
              <a:rPr lang="en-US" dirty="0" smtClean="0"/>
              <a:t>Do you love </a:t>
            </a:r>
            <a:r>
              <a:rPr lang="en-US" smtClean="0"/>
              <a:t>asking 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404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Education 16x9</vt:lpstr>
      <vt:lpstr>Teacher</vt:lpstr>
      <vt:lpstr>Education</vt:lpstr>
      <vt:lpstr>Teacher Salaries Comparable to Other Careers</vt:lpstr>
      <vt:lpstr>What are you responsibilities as a teacher?</vt:lpstr>
      <vt:lpstr>What are you responsibilities as a teacher?</vt:lpstr>
      <vt:lpstr>After the Bell</vt:lpstr>
      <vt:lpstr>  </vt:lpstr>
      <vt:lpstr>So is teaching a possibility for you?</vt:lpstr>
      <vt:lpstr>So is teaching a possibility for you?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2015-11-17T21:22:25Z</dcterms:created>
  <dcterms:modified xsi:type="dcterms:W3CDTF">2015-11-18T13:38:35Z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