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Montserrat"/>
      <p:regular r:id="rId21"/>
      <p:bold r:id="rId22"/>
    </p:embeddedFont>
    <p:embeddedFont>
      <p:font typeface="Oswald"/>
      <p:regular r:id="rId23"/>
      <p:bold r:id="rId24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-bold.fntdata"/><Relationship Id="rId10" Type="http://schemas.openxmlformats.org/officeDocument/2006/relationships/slide" Target="slides/slide5.xml"/><Relationship Id="rId21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24" Type="http://schemas.openxmlformats.org/officeDocument/2006/relationships/font" Target="fonts/Oswald-bold.fntdata"/><Relationship Id="rId12" Type="http://schemas.openxmlformats.org/officeDocument/2006/relationships/slide" Target="slides/slide7.xml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layfairDisplay-italic.fntdata"/><Relationship Id="rId6" Type="http://schemas.openxmlformats.org/officeDocument/2006/relationships/slide" Target="slides/slide1.xml"/><Relationship Id="rId18" Type="http://schemas.openxmlformats.org/officeDocument/2006/relationships/font" Target="fonts/PlayfairDispl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4286250" y="0"/>
            <a:ext cx="723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4358475" y="0"/>
            <a:ext cx="3853199" cy="5143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44250" y="3550650"/>
            <a:ext cx="4910100" cy="577799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311700" y="999925"/>
            <a:ext cx="8520599" cy="214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accent5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rot="5400000">
            <a:off x="4550700" y="-498599"/>
            <a:ext cx="42600" cy="8455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234050"/>
            <a:ext cx="3999899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234050"/>
            <a:ext cx="3999899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265500" y="10816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00.jpg"/><Relationship Id="rId5" Type="http://schemas.openxmlformats.org/officeDocument/2006/relationships/image" Target="../media/image0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Relationship Id="rId4" Type="http://schemas.openxmlformats.org/officeDocument/2006/relationships/image" Target="../media/image06.jpg"/><Relationship Id="rId5" Type="http://schemas.openxmlformats.org/officeDocument/2006/relationships/image" Target="../media/image0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jpg"/><Relationship Id="rId4" Type="http://schemas.openxmlformats.org/officeDocument/2006/relationships/image" Target="../media/image08.jpg"/><Relationship Id="rId5" Type="http://schemas.openxmlformats.org/officeDocument/2006/relationships/image" Target="../media/image07.jpg"/><Relationship Id="rId6" Type="http://schemas.openxmlformats.org/officeDocument/2006/relationships/hyperlink" Target="http://www.goodreads.com/author/show/14033.Winston_S_Churchi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4294967295" type="title"/>
          </p:nvPr>
        </p:nvSpPr>
        <p:spPr>
          <a:xfrm>
            <a:off x="5836250" y="1680900"/>
            <a:ext cx="3203999" cy="2527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800">
                <a:solidFill>
                  <a:schemeClr val="accent1"/>
                </a:solidFill>
              </a:rPr>
              <a:t>Operation Southwest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accent1"/>
                </a:solidFill>
              </a:rPr>
              <a:t>Gives</a:t>
            </a:r>
          </a:p>
        </p:txBody>
      </p:sp>
      <p:sp>
        <p:nvSpPr>
          <p:cNvPr id="55" name="Shape 55"/>
          <p:cNvSpPr txBox="1"/>
          <p:nvPr>
            <p:ph idx="4294967295" type="subTitle"/>
          </p:nvPr>
        </p:nvSpPr>
        <p:spPr>
          <a:xfrm>
            <a:off x="5836250" y="4224225"/>
            <a:ext cx="3203999" cy="47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Operation Santa Claus• 2015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125" y="353962"/>
            <a:ext cx="5143500" cy="4435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265500" y="10816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highlight>
                  <a:srgbClr val="F3F3F3"/>
                </a:highlight>
              </a:rPr>
              <a:t>Hidden Valley Elementary</a:t>
            </a:r>
          </a:p>
        </p:txBody>
      </p:sp>
      <p:sp>
        <p:nvSpPr>
          <p:cNvPr id="122" name="Shape 122"/>
          <p:cNvSpPr txBox="1"/>
          <p:nvPr>
            <p:ph idx="1" type="subTitle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Charlotte, NC</a:t>
            </a:r>
          </a:p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1524" y="0"/>
            <a:ext cx="50524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265500" y="10816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  <a:highlight>
                  <a:srgbClr val="EFEFEF"/>
                </a:highlight>
              </a:rPr>
              <a:t>Monday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  <a:highlight>
                  <a:srgbClr val="EFEFEF"/>
                </a:highlight>
              </a:rPr>
              <a:t>November 23rd</a:t>
            </a:r>
          </a:p>
        </p:txBody>
      </p:sp>
      <p:sp>
        <p:nvSpPr>
          <p:cNvPr id="130" name="Shape 130"/>
          <p:cNvSpPr txBox="1"/>
          <p:nvPr>
            <p:ph idx="1" type="subTitle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Snacks welcome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as we celebrate the joy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of giving </a:t>
            </a:r>
          </a:p>
        </p:txBody>
      </p:sp>
      <p:sp>
        <p:nvSpPr>
          <p:cNvPr id="131" name="Shape 131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3009900"/>
            <a:ext cx="38100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0700" y="1393700"/>
            <a:ext cx="3544549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7682" y="77450"/>
            <a:ext cx="3189642" cy="17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4294967295" type="body"/>
          </p:nvPr>
        </p:nvSpPr>
        <p:spPr>
          <a:xfrm>
            <a:off x="6855600" y="70650"/>
            <a:ext cx="2181599" cy="246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600">
                <a:solidFill>
                  <a:schemeClr val="accent1"/>
                </a:solidFill>
              </a:rPr>
              <a:t>We have discussed the importance of opening our hearts &amp; minds to the needs of others. Let us not be blind fish. A simple gift can have a profound impact</a:t>
            </a:r>
            <a:r>
              <a:rPr b="1" lang="en" sz="170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00" y="376075"/>
            <a:ext cx="4471850" cy="43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2050" y="70650"/>
            <a:ext cx="2110362" cy="246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0500" y="2664800"/>
            <a:ext cx="4103750" cy="22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90250" y="526350"/>
            <a:ext cx="59382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2.2 </a:t>
            </a:r>
            <a:r>
              <a:rPr lang="en" sz="2400"/>
              <a:t>Billion Children in the World</a:t>
            </a:r>
            <a:r>
              <a:rPr lang="en"/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1 </a:t>
            </a:r>
            <a:r>
              <a:rPr lang="en" sz="4800"/>
              <a:t>billion in poverty</a:t>
            </a:r>
            <a:br>
              <a:rPr lang="en"/>
            </a:br>
            <a:r>
              <a:rPr lang="en"/>
              <a:t>1 </a:t>
            </a:r>
            <a:r>
              <a:rPr lang="en" sz="3600"/>
              <a:t>small act of kindness</a:t>
            </a:r>
          </a:p>
          <a:p>
            <a:pPr>
              <a:spcBef>
                <a:spcPts val="0"/>
              </a:spcBef>
              <a:buNone/>
            </a:pPr>
            <a:br>
              <a:rPr lang="en" sz="2400"/>
            </a:br>
            <a:r>
              <a:rPr lang="en" sz="3500"/>
              <a:t>Immeasurable ripple effect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265500" y="131650"/>
            <a:ext cx="4045199" cy="118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What to Pack?</a:t>
            </a:r>
          </a:p>
        </p:txBody>
      </p:sp>
      <p:sp>
        <p:nvSpPr>
          <p:cNvPr id="75" name="Shape 75"/>
          <p:cNvSpPr txBox="1"/>
          <p:nvPr>
            <p:ph idx="1" type="subTitle"/>
          </p:nvPr>
        </p:nvSpPr>
        <p:spPr>
          <a:xfrm>
            <a:off x="265500" y="1315150"/>
            <a:ext cx="4045199" cy="3697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u="sng"/>
              <a:t>Boys</a:t>
            </a:r>
            <a:r>
              <a:rPr lang="en"/>
              <a:t>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Toy cars, trains, trucks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Yo-Yo or slinky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Deflated ball with pump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Action Hero Figure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Musical Instrument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Stuffed Animal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Anything that lights up (include batteries if needed)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small books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0700" y="0"/>
            <a:ext cx="48332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265500" y="142725"/>
            <a:ext cx="4045199" cy="110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</a:rPr>
              <a:t>What to Pack?</a:t>
            </a:r>
          </a:p>
        </p:txBody>
      </p:sp>
      <p:sp>
        <p:nvSpPr>
          <p:cNvPr id="82" name="Shape 82"/>
          <p:cNvSpPr txBox="1"/>
          <p:nvPr>
            <p:ph idx="1" type="subTitle"/>
          </p:nvPr>
        </p:nvSpPr>
        <p:spPr>
          <a:xfrm>
            <a:off x="265500" y="1315225"/>
            <a:ext cx="4045199" cy="3695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u="sng"/>
              <a:t>Girls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u="sng"/>
          </a:p>
          <a:p>
            <a:pPr rtl="0">
              <a:spcBef>
                <a:spcPts val="0"/>
              </a:spcBef>
              <a:buNone/>
            </a:pPr>
            <a:r>
              <a:rPr lang="en"/>
              <a:t>Dolls of any kind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Dress up jewelry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Jump ropes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Stuffed animals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Musical instrument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Clothing or accessories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Small books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Stickers/coloring books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Hair accessories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5000" y="0"/>
            <a:ext cx="4788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265500" y="220150"/>
            <a:ext cx="4045199" cy="10838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Meeting Needs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265500" y="1359475"/>
            <a:ext cx="4045199" cy="349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School supplies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Toiletries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Combs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Wash Clothes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Small items of clothing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Gloves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Hats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Socks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Sunglasses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4600350" y="724200"/>
            <a:ext cx="45438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5050" y="0"/>
            <a:ext cx="45989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3532" l="0" r="0" t="21465"/>
          <a:stretch/>
        </p:blipFill>
        <p:spPr>
          <a:xfrm>
            <a:off x="-200" y="0"/>
            <a:ext cx="91443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50" y="0"/>
            <a:ext cx="90900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>
            <p:ph idx="4294967295" type="body"/>
          </p:nvPr>
        </p:nvSpPr>
        <p:spPr>
          <a:xfrm>
            <a:off x="381000" y="4061050"/>
            <a:ext cx="5160000" cy="701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81818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“It's not how much we give but how much love we put into giving.” -Mother Teresa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25" y="2642575"/>
            <a:ext cx="2729025" cy="232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1475" y="487475"/>
            <a:ext cx="5542850" cy="433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325" y="253325"/>
            <a:ext cx="2729024" cy="217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50" y="0"/>
            <a:ext cx="59731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>
            <p:ph idx="4294967295" type="body"/>
          </p:nvPr>
        </p:nvSpPr>
        <p:spPr>
          <a:xfrm rot="-163172">
            <a:off x="241778" y="4293056"/>
            <a:ext cx="3856943" cy="737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181818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“No one is useless in this world who lightens the burdens of another.” -Charles Dickens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7250" y="0"/>
            <a:ext cx="311675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8175" y="2620450"/>
            <a:ext cx="2977824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6215300" y="2157100"/>
            <a:ext cx="2840700" cy="7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“For it is in giving that we receive.” -Francis Assisi</a:t>
            </a:r>
          </a:p>
        </p:txBody>
      </p:sp>
      <p:sp>
        <p:nvSpPr>
          <p:cNvPr id="116" name="Shape 116"/>
          <p:cNvSpPr txBox="1"/>
          <p:nvPr/>
        </p:nvSpPr>
        <p:spPr>
          <a:xfrm rot="439926">
            <a:off x="4109594" y="152319"/>
            <a:ext cx="2141510" cy="10484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181818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“We make a living by what we get. We make a life by what we give.” -</a:t>
            </a:r>
            <a:r>
              <a:rPr lang="en">
                <a:solidFill>
                  <a:srgbClr val="6666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6"/>
              </a:rPr>
              <a:t>Winston S. Churchill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