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Persuasive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Propaganda and Advertisements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Repetition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057" y="2557463"/>
            <a:ext cx="674588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Transfer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>
                <a:solidFill>
                  <a:srgbClr val="C00000"/>
                </a:solidFill>
              </a:rPr>
              <a:t>carrying over good feelings about one object to the product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766646"/>
            <a:ext cx="5826369" cy="3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i="1" dirty="0" smtClean="0"/>
              <a:t>The next few slides will help us discuss the goal and purpose of the group project you will be doing this week.</a:t>
            </a:r>
          </a:p>
          <a:p>
            <a:pPr marL="0" indent="0">
              <a:buNone/>
            </a:pPr>
            <a:r>
              <a:rPr lang="en-US" dirty="0" smtClean="0"/>
              <a:t>With your group members you will: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</a:t>
            </a:r>
            <a:r>
              <a:rPr lang="en-US" dirty="0" smtClean="0"/>
              <a:t>hoose a non-profit organization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Organize a mock fundraiser activity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Create an advertisement (using at least 3 of the persuasive techniques we discussed in slides 2-11). This can be a commercial</a:t>
            </a:r>
            <a:r>
              <a:rPr lang="en-US" dirty="0"/>
              <a:t> </a:t>
            </a:r>
            <a:r>
              <a:rPr lang="en-US" dirty="0" smtClean="0"/>
              <a:t>and/or poster/billboard.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Present your fundraiser proposal to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2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Propaganda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(noun) information</a:t>
            </a:r>
            <a:r>
              <a:rPr lang="en-US" sz="3600" dirty="0"/>
              <a:t>, especially of a biased or misleading nature, used to promote or publicize a particular political cause or point of view</a:t>
            </a:r>
          </a:p>
        </p:txBody>
      </p:sp>
    </p:spTree>
    <p:extLst>
      <p:ext uri="{BB962C8B-B14F-4D97-AF65-F5344CB8AC3E}">
        <p14:creationId xmlns:p14="http://schemas.microsoft.com/office/powerpoint/2010/main" val="128807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Solicit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(verb) ask </a:t>
            </a:r>
            <a:r>
              <a:rPr lang="en-US" sz="4400" dirty="0"/>
              <a:t>for or try to obtain (something) from someone</a:t>
            </a:r>
          </a:p>
        </p:txBody>
      </p:sp>
    </p:spTree>
    <p:extLst>
      <p:ext uri="{BB962C8B-B14F-4D97-AF65-F5344CB8AC3E}">
        <p14:creationId xmlns:p14="http://schemas.microsoft.com/office/powerpoint/2010/main" val="366451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Non-Profit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Samaritan’s Feet</a:t>
            </a:r>
            <a:endParaRPr lang="en-US" dirty="0" smtClean="0"/>
          </a:p>
          <a:p>
            <a:r>
              <a:rPr lang="en-US" dirty="0" smtClean="0"/>
              <a:t>ASPCA</a:t>
            </a:r>
          </a:p>
          <a:p>
            <a:r>
              <a:rPr lang="en-US" dirty="0" smtClean="0"/>
              <a:t>St. Jude’s Children’s Research Hospital</a:t>
            </a:r>
          </a:p>
          <a:p>
            <a:r>
              <a:rPr lang="en-US" dirty="0" smtClean="0"/>
              <a:t>Wounded Warrior Project</a:t>
            </a:r>
          </a:p>
          <a:p>
            <a:r>
              <a:rPr lang="en-US" dirty="0" smtClean="0"/>
              <a:t>Habitat for Humanity</a:t>
            </a:r>
          </a:p>
          <a:p>
            <a:r>
              <a:rPr lang="en-US" dirty="0" smtClean="0"/>
              <a:t>Ronald McDonald House Charities</a:t>
            </a:r>
          </a:p>
          <a:p>
            <a:r>
              <a:rPr lang="en-US" dirty="0" smtClean="0"/>
              <a:t>Save the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https://www.youtube.com/watch?v=azttKmT0rVc</a:t>
            </a:r>
          </a:p>
        </p:txBody>
      </p:sp>
    </p:spTree>
    <p:extLst>
      <p:ext uri="{BB962C8B-B14F-4D97-AF65-F5344CB8AC3E}">
        <p14:creationId xmlns:p14="http://schemas.microsoft.com/office/powerpoint/2010/main" val="7477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906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Emotional Appeal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539" y="2391508"/>
            <a:ext cx="9601196" cy="3353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					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Fear (Anti-Tobacco </a:t>
            </a:r>
            <a:r>
              <a:rPr lang="en-US" b="1" dirty="0">
                <a:solidFill>
                  <a:srgbClr val="FFC000"/>
                </a:solidFill>
              </a:rPr>
              <a:t>PSA)</a:t>
            </a: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Humor						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													Sympathy (ASPCA)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Warm Fuzzies                              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39" y="3319584"/>
            <a:ext cx="1992922" cy="1252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752" y="4665785"/>
            <a:ext cx="2164186" cy="146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938" y="2851273"/>
            <a:ext cx="2227385" cy="1475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170" y="4823478"/>
            <a:ext cx="2285999" cy="13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990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Loaded Language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0"/>
            <a:ext cx="9601196" cy="389466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Words with strong positive or strong negative connotations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511" y="2698915"/>
            <a:ext cx="3916975" cy="33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accent6">
                    <a:lumMod val="75000"/>
                  </a:schemeClr>
                </a:solidFill>
              </a:rPr>
              <a:t>Bandwagon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Because everyone else is…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8253" y="2557463"/>
            <a:ext cx="253549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Association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Links a product to something desirable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3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</a:rPr>
              <a:t>Experts</a:t>
            </a:r>
            <a:endParaRPr lang="en-US" sz="72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077" y="2825262"/>
            <a:ext cx="7432431" cy="2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7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Testimonial</a:t>
            </a:r>
            <a:endParaRPr 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538" y="2534016"/>
            <a:ext cx="6400799" cy="367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7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Celebrity Endorsements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185" y="2579077"/>
            <a:ext cx="532227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3524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Glittering Generalities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dirty="0" smtClean="0"/>
              <a:t>V</a:t>
            </a:r>
            <a:r>
              <a:rPr lang="en-US" sz="2700" dirty="0" smtClean="0"/>
              <a:t>ague but attractive words that appeal to one’s values, emotions and ideals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733" y="2557463"/>
            <a:ext cx="64865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5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171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Persuasive Techniques</vt:lpstr>
      <vt:lpstr>Emotional Appeal</vt:lpstr>
      <vt:lpstr>Loaded Language</vt:lpstr>
      <vt:lpstr>Bandwagon Because everyone else is…</vt:lpstr>
      <vt:lpstr>Association Links a product to something desirable </vt:lpstr>
      <vt:lpstr>Experts</vt:lpstr>
      <vt:lpstr>Testimonial</vt:lpstr>
      <vt:lpstr>Celebrity Endorsements</vt:lpstr>
      <vt:lpstr>Glittering Generalities Vague but attractive words that appeal to one’s values, emotions and ideals</vt:lpstr>
      <vt:lpstr>Repetition</vt:lpstr>
      <vt:lpstr>Transfer carrying over good feelings about one object to the product</vt:lpstr>
      <vt:lpstr>Fundraiser Project</vt:lpstr>
      <vt:lpstr>Propaganda</vt:lpstr>
      <vt:lpstr>Solicit</vt:lpstr>
      <vt:lpstr>Non-Profit Organizations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Techniques</dc:title>
  <dc:creator>Murphy, Amanda M.</dc:creator>
  <cp:lastModifiedBy>Murphy, Amanda M.</cp:lastModifiedBy>
  <cp:revision>21</cp:revision>
  <dcterms:created xsi:type="dcterms:W3CDTF">2015-03-28T02:04:12Z</dcterms:created>
  <dcterms:modified xsi:type="dcterms:W3CDTF">2015-05-05T12:32:37Z</dcterms:modified>
</cp:coreProperties>
</file>