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specials/cnn-heroes" TargetMode="External"/><Relationship Id="rId2" Type="http://schemas.openxmlformats.org/officeDocument/2006/relationships/hyperlink" Target="http://www.cnn.com/videos/tv/2015/10/08/cnn-heroes-top-ten-revealed-2015.cn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mazingbeautifulworld.com/personalities/15-amazing-kids-who-have-changed-the-world/" TargetMode="External"/><Relationship Id="rId4" Type="http://schemas.openxmlformats.org/officeDocument/2006/relationships/hyperlink" Target="http://www.weday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Justice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Inspired </a:t>
            </a:r>
            <a:r>
              <a:rPr lang="en-US" smtClean="0"/>
              <a:t>by </a:t>
            </a:r>
            <a:r>
              <a:rPr lang="en-US" dirty="0" smtClean="0"/>
              <a:t>Charles </a:t>
            </a:r>
            <a:r>
              <a:rPr lang="en-US" dirty="0" err="1" smtClean="0"/>
              <a:t>Dicken’s</a:t>
            </a:r>
            <a:endParaRPr lang="en-US" dirty="0" smtClean="0"/>
          </a:p>
          <a:p>
            <a:r>
              <a:rPr lang="en-US" i="1" dirty="0" smtClean="0"/>
              <a:t>A Christmas Carol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45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/>
              <a:t>The next few slides will help us discuss the goal and purpose of the group project you will be </a:t>
            </a:r>
            <a:r>
              <a:rPr lang="en-US" i="1" dirty="0" smtClean="0"/>
              <a:t>creating </a:t>
            </a:r>
            <a:r>
              <a:rPr lang="en-US" i="1" dirty="0"/>
              <a:t>this week.</a:t>
            </a:r>
          </a:p>
          <a:p>
            <a:pPr marL="0" indent="0">
              <a:buNone/>
            </a:pPr>
            <a:r>
              <a:rPr lang="en-US" dirty="0"/>
              <a:t>With your group members you will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Determine a problem in the world that needs to be addressed.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Design &amp; develop an organization to serve those suffering from this problem.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Give your organization a name.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8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List the goals your organization intends to accomplish.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Determine the steps that will be necessary in completing various tasks.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Identify specific tasks of volunteers/staff (i.e. fundraising, community interaction, social media, etc.).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 addition to the written proposal, each group will create a presentation, using visuals to express the problem, with informational texts (facts &amp; statistics), and to illustrate the proposed solution (brochures, videos,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Justice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are ideas for presenting your organization and its purpose:</a:t>
            </a:r>
          </a:p>
          <a:p>
            <a:r>
              <a:rPr lang="en-US" dirty="0" smtClean="0"/>
              <a:t>Create a Facebook page where you post information</a:t>
            </a:r>
          </a:p>
          <a:p>
            <a:r>
              <a:rPr lang="en-US" dirty="0" smtClean="0"/>
              <a:t>Design a series of creative and inspirational videos</a:t>
            </a:r>
          </a:p>
          <a:p>
            <a:r>
              <a:rPr lang="en-US" dirty="0" smtClean="0"/>
              <a:t>Create a fictional work to illustrate the need for change</a:t>
            </a:r>
          </a:p>
          <a:p>
            <a:r>
              <a:rPr lang="en-US" dirty="0" smtClean="0"/>
              <a:t>Design activities in which the public can participate</a:t>
            </a:r>
          </a:p>
          <a:p>
            <a:r>
              <a:rPr lang="en-US" dirty="0" smtClean="0"/>
              <a:t>Design a series of posters to serve as PSA’s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9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www.cnn.com/videos/tv/2015/10/08/cnn-heroes-top-ten-revealed-2015.cnn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www.cnn.com/specials/cnn-heroes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http://www.weday.com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http://amazingbeautifulworld.com/personalities/15-amazing-kids-who-have-changed-the-world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7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4606"/>
          </a:xfrm>
        </p:spPr>
        <p:txBody>
          <a:bodyPr/>
          <a:lstStyle/>
          <a:p>
            <a:r>
              <a:rPr lang="en-US" dirty="0" smtClean="0"/>
              <a:t>Order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28092"/>
            <a:ext cx="9601196" cy="384777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Decide upon a cause.</a:t>
            </a:r>
          </a:p>
          <a:p>
            <a:pPr marL="457200" indent="-457200">
              <a:buAutoNum type="arabicPeriod"/>
            </a:pPr>
            <a:r>
              <a:rPr lang="en-US" dirty="0" smtClean="0"/>
              <a:t>Decide how your organization will serve the cause.</a:t>
            </a:r>
          </a:p>
          <a:p>
            <a:pPr marL="457200" indent="-457200">
              <a:buAutoNum type="arabicPeriod"/>
            </a:pPr>
            <a:r>
              <a:rPr lang="en-US" dirty="0" smtClean="0"/>
              <a:t>Determine and record the goals/objectives of the organization.</a:t>
            </a:r>
          </a:p>
          <a:p>
            <a:pPr marL="457200" indent="-457200">
              <a:buAutoNum type="arabicPeriod"/>
            </a:pPr>
            <a:r>
              <a:rPr lang="en-US" dirty="0" smtClean="0"/>
              <a:t>Determine and record the steps to achieving the goals/objectives of the organization.</a:t>
            </a:r>
          </a:p>
          <a:p>
            <a:pPr marL="457200" indent="-457200">
              <a:buAutoNum type="arabicPeriod"/>
            </a:pPr>
            <a:r>
              <a:rPr lang="en-US" dirty="0" smtClean="0"/>
              <a:t>Determine who and how many staff will be needed and what their roles will be.</a:t>
            </a:r>
          </a:p>
          <a:p>
            <a:pPr marL="457200" indent="-457200">
              <a:buAutoNum type="arabicPeriod"/>
            </a:pPr>
            <a:r>
              <a:rPr lang="en-US" dirty="0" smtClean="0"/>
              <a:t>Design a visual presentation to inform the public of the need and how your cause will serve this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8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307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Social Justice Project</vt:lpstr>
      <vt:lpstr>Social Justice Project</vt:lpstr>
      <vt:lpstr>Social Justice Project</vt:lpstr>
      <vt:lpstr>Social Justice Project</vt:lpstr>
      <vt:lpstr>Additional Resources</vt:lpstr>
      <vt:lpstr>Order of Operations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Project</dc:title>
  <dc:creator>Murphy, Amanda M.</dc:creator>
  <cp:lastModifiedBy>Murphy, Amanda M.</cp:lastModifiedBy>
  <cp:revision>11</cp:revision>
  <dcterms:created xsi:type="dcterms:W3CDTF">2015-12-13T23:05:49Z</dcterms:created>
  <dcterms:modified xsi:type="dcterms:W3CDTF">2015-12-14T15:36:50Z</dcterms:modified>
</cp:coreProperties>
</file>