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5143500" type="screen16x9"/>
  <p:notesSz cx="6858000" cy="9144000"/>
  <p:embeddedFontLst>
    <p:embeddedFont>
      <p:font typeface="Lato" panose="020B0604020202020204" charset="0"/>
      <p:regular r:id="rId14"/>
      <p:bold r:id="rId15"/>
      <p:italic r:id="rId16"/>
      <p:boldItalic r:id="rId17"/>
    </p:embeddedFont>
    <p:embeddedFont>
      <p:font typeface="Playfair Display"/>
      <p:regular r:id="rId18"/>
      <p:bold r:id="rId19"/>
      <p:italic r:id="rId20"/>
      <p:boldItalic r:id="rId21"/>
    </p:embeddedFont>
  </p:embeddedFontLst>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2" d="100"/>
          <a:sy n="102" d="100"/>
        </p:scale>
        <p:origin x="45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font" Target="fonts/font5.fntdata"/><Relationship Id="rId3" Type="http://schemas.openxmlformats.org/officeDocument/2006/relationships/slide" Target="slides/slide2.xml"/><Relationship Id="rId21" Type="http://schemas.openxmlformats.org/officeDocument/2006/relationships/font" Target="fonts/font8.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4.fntdata"/><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font" Target="fonts/font3.fntdata"/><Relationship Id="rId20" Type="http://schemas.openxmlformats.org/officeDocument/2006/relationships/font" Target="fonts/font7.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font" Target="fonts/font2.fntdata"/><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font" Target="fonts/font6.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1.fntdata"/><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3630316718"/>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Shape 5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59" name="Shape 5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0017913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Shape 11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17" name="Shape 11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41587294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Shape 12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23" name="Shape 12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1318171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Shape 6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65" name="Shape 6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0404452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Shape 7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73" name="Shape 7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6508754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Shape 8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81" name="Shape 8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2795615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Shape 8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87" name="Shape 8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7524981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93" name="Shape 9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4873260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99" name="Shape 9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4989473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Shape 10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05" name="Shape 10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2846016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Shape 11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11" name="Shape 11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8443556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8"/>
        <p:cNvGrpSpPr/>
        <p:nvPr/>
      </p:nvGrpSpPr>
      <p:grpSpPr>
        <a:xfrm>
          <a:off x="0" y="0"/>
          <a:ext cx="0" cy="0"/>
          <a:chOff x="0" y="0"/>
          <a:chExt cx="0" cy="0"/>
        </a:xfrm>
      </p:grpSpPr>
      <p:sp>
        <p:nvSpPr>
          <p:cNvPr id="9" name="Shape 9"/>
          <p:cNvSpPr/>
          <p:nvPr/>
        </p:nvSpPr>
        <p:spPr>
          <a:xfrm>
            <a:off x="2749050" y="748800"/>
            <a:ext cx="3645899" cy="3645899"/>
          </a:xfrm>
          <a:prstGeom prst="rect">
            <a:avLst/>
          </a:prstGeom>
          <a:solidFill>
            <a:schemeClr val="dk1"/>
          </a:solidFill>
          <a:ln>
            <a:noFill/>
          </a:ln>
        </p:spPr>
        <p:txBody>
          <a:bodyPr lIns="91425" tIns="91425" rIns="91425" bIns="91425" anchor="ctr" anchorCtr="0">
            <a:noAutofit/>
          </a:bodyPr>
          <a:lstStyle/>
          <a:p>
            <a:pPr>
              <a:spcBef>
                <a:spcPts val="0"/>
              </a:spcBef>
              <a:buNone/>
            </a:pPr>
            <a:endParaRPr/>
          </a:p>
        </p:txBody>
      </p:sp>
      <p:sp>
        <p:nvSpPr>
          <p:cNvPr id="10" name="Shape 10"/>
          <p:cNvSpPr/>
          <p:nvPr/>
        </p:nvSpPr>
        <p:spPr>
          <a:xfrm>
            <a:off x="2992950" y="992700"/>
            <a:ext cx="3158100" cy="3158100"/>
          </a:xfrm>
          <a:prstGeom prst="rect">
            <a:avLst/>
          </a:prstGeom>
          <a:noFill/>
          <a:ln w="28575" cap="flat" cmpd="sng">
            <a:solidFill>
              <a:schemeClr val="lt1"/>
            </a:solidFill>
            <a:prstDash val="solid"/>
            <a:miter/>
            <a:headEnd type="none" w="med" len="med"/>
            <a:tailEnd type="none" w="med" len="med"/>
          </a:ln>
        </p:spPr>
        <p:txBody>
          <a:bodyPr lIns="91425" tIns="91425" rIns="91425" bIns="91425" anchor="ctr" anchorCtr="0">
            <a:noAutofit/>
          </a:bodyPr>
          <a:lstStyle/>
          <a:p>
            <a:pPr>
              <a:spcBef>
                <a:spcPts val="0"/>
              </a:spcBef>
              <a:buNone/>
            </a:pPr>
            <a:endParaRPr/>
          </a:p>
        </p:txBody>
      </p:sp>
      <p:sp>
        <p:nvSpPr>
          <p:cNvPr id="11" name="Shape 11"/>
          <p:cNvSpPr txBox="1">
            <a:spLocks noGrp="1"/>
          </p:cNvSpPr>
          <p:nvPr>
            <p:ph type="ctrTitle"/>
          </p:nvPr>
        </p:nvSpPr>
        <p:spPr>
          <a:xfrm>
            <a:off x="3096250" y="1627200"/>
            <a:ext cx="2951399" cy="1584300"/>
          </a:xfrm>
          <a:prstGeom prst="rect">
            <a:avLst/>
          </a:prstGeom>
        </p:spPr>
        <p:txBody>
          <a:bodyPr lIns="91425" tIns="91425" rIns="91425" bIns="91425" anchor="ctr" anchorCtr="0"/>
          <a:lstStyle>
            <a:lvl1pPr algn="ctr">
              <a:spcBef>
                <a:spcPts val="0"/>
              </a:spcBef>
              <a:buClr>
                <a:schemeClr val="lt1"/>
              </a:buClr>
              <a:buFont typeface="Lato"/>
              <a:defRPr>
                <a:solidFill>
                  <a:schemeClr val="lt1"/>
                </a:solidFill>
                <a:latin typeface="Lato"/>
                <a:ea typeface="Lato"/>
                <a:cs typeface="Lato"/>
                <a:sym typeface="Lato"/>
              </a:defRPr>
            </a:lvl1pPr>
            <a:lvl2pPr algn="ctr">
              <a:spcBef>
                <a:spcPts val="0"/>
              </a:spcBef>
              <a:buClr>
                <a:schemeClr val="lt1"/>
              </a:buClr>
              <a:buFont typeface="Lato"/>
              <a:defRPr>
                <a:solidFill>
                  <a:schemeClr val="lt1"/>
                </a:solidFill>
                <a:latin typeface="Lato"/>
                <a:ea typeface="Lato"/>
                <a:cs typeface="Lato"/>
                <a:sym typeface="Lato"/>
              </a:defRPr>
            </a:lvl2pPr>
            <a:lvl3pPr algn="ctr">
              <a:spcBef>
                <a:spcPts val="0"/>
              </a:spcBef>
              <a:buClr>
                <a:schemeClr val="lt1"/>
              </a:buClr>
              <a:buFont typeface="Lato"/>
              <a:defRPr>
                <a:solidFill>
                  <a:schemeClr val="lt1"/>
                </a:solidFill>
                <a:latin typeface="Lato"/>
                <a:ea typeface="Lato"/>
                <a:cs typeface="Lato"/>
                <a:sym typeface="Lato"/>
              </a:defRPr>
            </a:lvl3pPr>
            <a:lvl4pPr algn="ctr">
              <a:spcBef>
                <a:spcPts val="0"/>
              </a:spcBef>
              <a:buClr>
                <a:schemeClr val="lt1"/>
              </a:buClr>
              <a:buFont typeface="Lato"/>
              <a:defRPr>
                <a:solidFill>
                  <a:schemeClr val="lt1"/>
                </a:solidFill>
                <a:latin typeface="Lato"/>
                <a:ea typeface="Lato"/>
                <a:cs typeface="Lato"/>
                <a:sym typeface="Lato"/>
              </a:defRPr>
            </a:lvl4pPr>
            <a:lvl5pPr algn="ctr">
              <a:spcBef>
                <a:spcPts val="0"/>
              </a:spcBef>
              <a:buClr>
                <a:schemeClr val="lt1"/>
              </a:buClr>
              <a:buFont typeface="Lato"/>
              <a:defRPr>
                <a:solidFill>
                  <a:schemeClr val="lt1"/>
                </a:solidFill>
                <a:latin typeface="Lato"/>
                <a:ea typeface="Lato"/>
                <a:cs typeface="Lato"/>
                <a:sym typeface="Lato"/>
              </a:defRPr>
            </a:lvl5pPr>
            <a:lvl6pPr algn="ctr">
              <a:spcBef>
                <a:spcPts val="0"/>
              </a:spcBef>
              <a:buClr>
                <a:schemeClr val="lt1"/>
              </a:buClr>
              <a:buFont typeface="Lato"/>
              <a:defRPr>
                <a:solidFill>
                  <a:schemeClr val="lt1"/>
                </a:solidFill>
                <a:latin typeface="Lato"/>
                <a:ea typeface="Lato"/>
                <a:cs typeface="Lato"/>
                <a:sym typeface="Lato"/>
              </a:defRPr>
            </a:lvl6pPr>
            <a:lvl7pPr algn="ctr">
              <a:spcBef>
                <a:spcPts val="0"/>
              </a:spcBef>
              <a:buClr>
                <a:schemeClr val="lt1"/>
              </a:buClr>
              <a:buFont typeface="Lato"/>
              <a:defRPr>
                <a:solidFill>
                  <a:schemeClr val="lt1"/>
                </a:solidFill>
                <a:latin typeface="Lato"/>
                <a:ea typeface="Lato"/>
                <a:cs typeface="Lato"/>
                <a:sym typeface="Lato"/>
              </a:defRPr>
            </a:lvl7pPr>
            <a:lvl8pPr algn="ctr">
              <a:spcBef>
                <a:spcPts val="0"/>
              </a:spcBef>
              <a:buClr>
                <a:schemeClr val="lt1"/>
              </a:buClr>
              <a:buFont typeface="Lato"/>
              <a:defRPr>
                <a:solidFill>
                  <a:schemeClr val="lt1"/>
                </a:solidFill>
                <a:latin typeface="Lato"/>
                <a:ea typeface="Lato"/>
                <a:cs typeface="Lato"/>
                <a:sym typeface="Lato"/>
              </a:defRPr>
            </a:lvl8pPr>
            <a:lvl9pPr algn="ctr">
              <a:spcBef>
                <a:spcPts val="0"/>
              </a:spcBef>
              <a:buClr>
                <a:schemeClr val="lt1"/>
              </a:buClr>
              <a:buFont typeface="Lato"/>
              <a:defRPr>
                <a:solidFill>
                  <a:schemeClr val="lt1"/>
                </a:solidFill>
                <a:latin typeface="Lato"/>
                <a:ea typeface="Lato"/>
                <a:cs typeface="Lato"/>
                <a:sym typeface="Lato"/>
              </a:defRPr>
            </a:lvl9pPr>
          </a:lstStyle>
          <a:p>
            <a:endParaRPr/>
          </a:p>
        </p:txBody>
      </p:sp>
      <p:sp>
        <p:nvSpPr>
          <p:cNvPr id="12" name="Shape 12"/>
          <p:cNvSpPr txBox="1">
            <a:spLocks noGrp="1"/>
          </p:cNvSpPr>
          <p:nvPr>
            <p:ph type="subTitle" idx="1"/>
          </p:nvPr>
        </p:nvSpPr>
        <p:spPr>
          <a:xfrm>
            <a:off x="3096362" y="3266930"/>
            <a:ext cx="2951399" cy="701399"/>
          </a:xfrm>
          <a:prstGeom prst="rect">
            <a:avLst/>
          </a:prstGeom>
        </p:spPr>
        <p:txBody>
          <a:bodyPr lIns="91425" tIns="91425" rIns="91425" bIns="91425" anchor="b" anchorCtr="0"/>
          <a:lstStyle>
            <a:lvl1pPr algn="ctr">
              <a:lnSpc>
                <a:spcPct val="100000"/>
              </a:lnSpc>
              <a:spcBef>
                <a:spcPts val="0"/>
              </a:spcBef>
              <a:spcAft>
                <a:spcPts val="0"/>
              </a:spcAft>
              <a:buClr>
                <a:schemeClr val="lt1"/>
              </a:buClr>
              <a:buFont typeface="Playfair Display"/>
              <a:buNone/>
              <a:defRPr b="1">
                <a:solidFill>
                  <a:schemeClr val="lt1"/>
                </a:solidFill>
                <a:latin typeface="Playfair Display"/>
                <a:ea typeface="Playfair Display"/>
                <a:cs typeface="Playfair Display"/>
                <a:sym typeface="Playfair Display"/>
              </a:defRPr>
            </a:lvl1pPr>
            <a:lvl2pPr algn="ctr">
              <a:lnSpc>
                <a:spcPct val="100000"/>
              </a:lnSpc>
              <a:spcBef>
                <a:spcPts val="0"/>
              </a:spcBef>
              <a:spcAft>
                <a:spcPts val="0"/>
              </a:spcAft>
              <a:buClr>
                <a:schemeClr val="lt1"/>
              </a:buClr>
              <a:buSzPct val="100000"/>
              <a:buFont typeface="Playfair Display"/>
              <a:buNone/>
              <a:defRPr sz="1800" b="1">
                <a:solidFill>
                  <a:schemeClr val="lt1"/>
                </a:solidFill>
                <a:latin typeface="Playfair Display"/>
                <a:ea typeface="Playfair Display"/>
                <a:cs typeface="Playfair Display"/>
                <a:sym typeface="Playfair Display"/>
              </a:defRPr>
            </a:lvl2pPr>
            <a:lvl3pPr algn="ctr">
              <a:lnSpc>
                <a:spcPct val="100000"/>
              </a:lnSpc>
              <a:spcBef>
                <a:spcPts val="0"/>
              </a:spcBef>
              <a:spcAft>
                <a:spcPts val="0"/>
              </a:spcAft>
              <a:buClr>
                <a:schemeClr val="lt1"/>
              </a:buClr>
              <a:buSzPct val="100000"/>
              <a:buFont typeface="Playfair Display"/>
              <a:buNone/>
              <a:defRPr sz="1800" b="1">
                <a:solidFill>
                  <a:schemeClr val="lt1"/>
                </a:solidFill>
                <a:latin typeface="Playfair Display"/>
                <a:ea typeface="Playfair Display"/>
                <a:cs typeface="Playfair Display"/>
                <a:sym typeface="Playfair Display"/>
              </a:defRPr>
            </a:lvl3pPr>
            <a:lvl4pPr algn="ctr">
              <a:lnSpc>
                <a:spcPct val="100000"/>
              </a:lnSpc>
              <a:spcBef>
                <a:spcPts val="0"/>
              </a:spcBef>
              <a:spcAft>
                <a:spcPts val="0"/>
              </a:spcAft>
              <a:buClr>
                <a:schemeClr val="lt1"/>
              </a:buClr>
              <a:buSzPct val="100000"/>
              <a:buFont typeface="Playfair Display"/>
              <a:buNone/>
              <a:defRPr sz="1800" b="1">
                <a:solidFill>
                  <a:schemeClr val="lt1"/>
                </a:solidFill>
                <a:latin typeface="Playfair Display"/>
                <a:ea typeface="Playfair Display"/>
                <a:cs typeface="Playfair Display"/>
                <a:sym typeface="Playfair Display"/>
              </a:defRPr>
            </a:lvl4pPr>
            <a:lvl5pPr algn="ctr">
              <a:lnSpc>
                <a:spcPct val="100000"/>
              </a:lnSpc>
              <a:spcBef>
                <a:spcPts val="0"/>
              </a:spcBef>
              <a:spcAft>
                <a:spcPts val="0"/>
              </a:spcAft>
              <a:buClr>
                <a:schemeClr val="lt1"/>
              </a:buClr>
              <a:buSzPct val="100000"/>
              <a:buFont typeface="Playfair Display"/>
              <a:buNone/>
              <a:defRPr sz="1800" b="1">
                <a:solidFill>
                  <a:schemeClr val="lt1"/>
                </a:solidFill>
                <a:latin typeface="Playfair Display"/>
                <a:ea typeface="Playfair Display"/>
                <a:cs typeface="Playfair Display"/>
                <a:sym typeface="Playfair Display"/>
              </a:defRPr>
            </a:lvl5pPr>
            <a:lvl6pPr algn="ctr">
              <a:lnSpc>
                <a:spcPct val="100000"/>
              </a:lnSpc>
              <a:spcBef>
                <a:spcPts val="0"/>
              </a:spcBef>
              <a:spcAft>
                <a:spcPts val="0"/>
              </a:spcAft>
              <a:buClr>
                <a:schemeClr val="lt1"/>
              </a:buClr>
              <a:buSzPct val="100000"/>
              <a:buFont typeface="Playfair Display"/>
              <a:buNone/>
              <a:defRPr sz="1800" b="1">
                <a:solidFill>
                  <a:schemeClr val="lt1"/>
                </a:solidFill>
                <a:latin typeface="Playfair Display"/>
                <a:ea typeface="Playfair Display"/>
                <a:cs typeface="Playfair Display"/>
                <a:sym typeface="Playfair Display"/>
              </a:defRPr>
            </a:lvl6pPr>
            <a:lvl7pPr algn="ctr">
              <a:lnSpc>
                <a:spcPct val="100000"/>
              </a:lnSpc>
              <a:spcBef>
                <a:spcPts val="0"/>
              </a:spcBef>
              <a:spcAft>
                <a:spcPts val="0"/>
              </a:spcAft>
              <a:buClr>
                <a:schemeClr val="lt1"/>
              </a:buClr>
              <a:buSzPct val="100000"/>
              <a:buFont typeface="Playfair Display"/>
              <a:buNone/>
              <a:defRPr sz="1800" b="1">
                <a:solidFill>
                  <a:schemeClr val="lt1"/>
                </a:solidFill>
                <a:latin typeface="Playfair Display"/>
                <a:ea typeface="Playfair Display"/>
                <a:cs typeface="Playfair Display"/>
                <a:sym typeface="Playfair Display"/>
              </a:defRPr>
            </a:lvl7pPr>
            <a:lvl8pPr algn="ctr">
              <a:lnSpc>
                <a:spcPct val="100000"/>
              </a:lnSpc>
              <a:spcBef>
                <a:spcPts val="0"/>
              </a:spcBef>
              <a:spcAft>
                <a:spcPts val="0"/>
              </a:spcAft>
              <a:buClr>
                <a:schemeClr val="lt1"/>
              </a:buClr>
              <a:buSzPct val="100000"/>
              <a:buFont typeface="Playfair Display"/>
              <a:buNone/>
              <a:defRPr sz="1800" b="1">
                <a:solidFill>
                  <a:schemeClr val="lt1"/>
                </a:solidFill>
                <a:latin typeface="Playfair Display"/>
                <a:ea typeface="Playfair Display"/>
                <a:cs typeface="Playfair Display"/>
                <a:sym typeface="Playfair Display"/>
              </a:defRPr>
            </a:lvl8pPr>
            <a:lvl9pPr algn="ctr">
              <a:lnSpc>
                <a:spcPct val="100000"/>
              </a:lnSpc>
              <a:spcBef>
                <a:spcPts val="0"/>
              </a:spcBef>
              <a:spcAft>
                <a:spcPts val="0"/>
              </a:spcAft>
              <a:buClr>
                <a:schemeClr val="lt1"/>
              </a:buClr>
              <a:buSzPct val="100000"/>
              <a:buFont typeface="Playfair Display"/>
              <a:buNone/>
              <a:defRPr sz="1800" b="1">
                <a:solidFill>
                  <a:schemeClr val="lt1"/>
                </a:solidFill>
                <a:latin typeface="Playfair Display"/>
                <a:ea typeface="Playfair Display"/>
                <a:cs typeface="Playfair Display"/>
                <a:sym typeface="Playfair Display"/>
              </a:defRPr>
            </a:lvl9pPr>
          </a:lstStyle>
          <a:p>
            <a:endParaRPr/>
          </a:p>
        </p:txBody>
      </p:sp>
      <p:sp>
        <p:nvSpPr>
          <p:cNvPr id="13" name="Shape 13"/>
          <p:cNvSpPr txBox="1">
            <a:spLocks noGrp="1"/>
          </p:cNvSpPr>
          <p:nvPr>
            <p:ph type="sldNum" idx="12"/>
          </p:nvPr>
        </p:nvSpPr>
        <p:spPr>
          <a:xfrm>
            <a:off x="8490250" y="4681009"/>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7"/>
        <p:cNvGrpSpPr/>
        <p:nvPr/>
      </p:nvGrpSpPr>
      <p:grpSpPr>
        <a:xfrm>
          <a:off x="0" y="0"/>
          <a:ext cx="0" cy="0"/>
          <a:chOff x="0" y="0"/>
          <a:chExt cx="0" cy="0"/>
        </a:xfrm>
      </p:grpSpPr>
      <p:sp>
        <p:nvSpPr>
          <p:cNvPr id="48" name="Shape 48"/>
          <p:cNvSpPr/>
          <p:nvPr/>
        </p:nvSpPr>
        <p:spPr>
          <a:xfrm>
            <a:off x="0" y="5045700"/>
            <a:ext cx="9144000" cy="97800"/>
          </a:xfrm>
          <a:prstGeom prst="rect">
            <a:avLst/>
          </a:prstGeom>
          <a:solidFill>
            <a:schemeClr val="dk1"/>
          </a:solidFill>
          <a:ln>
            <a:noFill/>
          </a:ln>
        </p:spPr>
        <p:txBody>
          <a:bodyPr lIns="91425" tIns="91425" rIns="91425" bIns="91425" anchor="ctr" anchorCtr="0">
            <a:noAutofit/>
          </a:bodyPr>
          <a:lstStyle/>
          <a:p>
            <a:pPr>
              <a:spcBef>
                <a:spcPts val="0"/>
              </a:spcBef>
              <a:buNone/>
            </a:pPr>
            <a:endParaRPr/>
          </a:p>
        </p:txBody>
      </p:sp>
      <p:sp>
        <p:nvSpPr>
          <p:cNvPr id="49" name="Shape 49"/>
          <p:cNvSpPr txBox="1">
            <a:spLocks noGrp="1"/>
          </p:cNvSpPr>
          <p:nvPr>
            <p:ph type="title"/>
          </p:nvPr>
        </p:nvSpPr>
        <p:spPr>
          <a:xfrm>
            <a:off x="311700" y="1233100"/>
            <a:ext cx="8520599" cy="1610100"/>
          </a:xfrm>
          <a:prstGeom prst="rect">
            <a:avLst/>
          </a:prstGeom>
        </p:spPr>
        <p:txBody>
          <a:bodyPr lIns="91425" tIns="91425" rIns="91425" bIns="91425" anchor="b" anchorCtr="0"/>
          <a:lstStyle>
            <a:lvl1pPr algn="ctr">
              <a:spcBef>
                <a:spcPts val="0"/>
              </a:spcBef>
              <a:buSzPct val="100000"/>
              <a:buFont typeface="Lato"/>
              <a:defRPr sz="10000">
                <a:latin typeface="Lato"/>
                <a:ea typeface="Lato"/>
                <a:cs typeface="Lato"/>
                <a:sym typeface="Lato"/>
              </a:defRPr>
            </a:lvl1pPr>
            <a:lvl2pPr algn="ctr">
              <a:spcBef>
                <a:spcPts val="0"/>
              </a:spcBef>
              <a:buSzPct val="100000"/>
              <a:buFont typeface="Lato"/>
              <a:defRPr sz="10000">
                <a:latin typeface="Lato"/>
                <a:ea typeface="Lato"/>
                <a:cs typeface="Lato"/>
                <a:sym typeface="Lato"/>
              </a:defRPr>
            </a:lvl2pPr>
            <a:lvl3pPr algn="ctr">
              <a:spcBef>
                <a:spcPts val="0"/>
              </a:spcBef>
              <a:buSzPct val="100000"/>
              <a:buFont typeface="Lato"/>
              <a:defRPr sz="10000">
                <a:latin typeface="Lato"/>
                <a:ea typeface="Lato"/>
                <a:cs typeface="Lato"/>
                <a:sym typeface="Lato"/>
              </a:defRPr>
            </a:lvl3pPr>
            <a:lvl4pPr algn="ctr">
              <a:spcBef>
                <a:spcPts val="0"/>
              </a:spcBef>
              <a:buSzPct val="100000"/>
              <a:buFont typeface="Lato"/>
              <a:defRPr sz="10000">
                <a:latin typeface="Lato"/>
                <a:ea typeface="Lato"/>
                <a:cs typeface="Lato"/>
                <a:sym typeface="Lato"/>
              </a:defRPr>
            </a:lvl4pPr>
            <a:lvl5pPr algn="ctr">
              <a:spcBef>
                <a:spcPts val="0"/>
              </a:spcBef>
              <a:buSzPct val="100000"/>
              <a:buFont typeface="Lato"/>
              <a:defRPr sz="10000">
                <a:latin typeface="Lato"/>
                <a:ea typeface="Lato"/>
                <a:cs typeface="Lato"/>
                <a:sym typeface="Lato"/>
              </a:defRPr>
            </a:lvl5pPr>
            <a:lvl6pPr algn="ctr">
              <a:spcBef>
                <a:spcPts val="0"/>
              </a:spcBef>
              <a:buSzPct val="100000"/>
              <a:buFont typeface="Lato"/>
              <a:defRPr sz="10000">
                <a:latin typeface="Lato"/>
                <a:ea typeface="Lato"/>
                <a:cs typeface="Lato"/>
                <a:sym typeface="Lato"/>
              </a:defRPr>
            </a:lvl6pPr>
            <a:lvl7pPr algn="ctr">
              <a:spcBef>
                <a:spcPts val="0"/>
              </a:spcBef>
              <a:buSzPct val="100000"/>
              <a:buFont typeface="Lato"/>
              <a:defRPr sz="10000">
                <a:latin typeface="Lato"/>
                <a:ea typeface="Lato"/>
                <a:cs typeface="Lato"/>
                <a:sym typeface="Lato"/>
              </a:defRPr>
            </a:lvl7pPr>
            <a:lvl8pPr algn="ctr">
              <a:spcBef>
                <a:spcPts val="0"/>
              </a:spcBef>
              <a:buSzPct val="100000"/>
              <a:buFont typeface="Lato"/>
              <a:defRPr sz="10000">
                <a:latin typeface="Lato"/>
                <a:ea typeface="Lato"/>
                <a:cs typeface="Lato"/>
                <a:sym typeface="Lato"/>
              </a:defRPr>
            </a:lvl8pPr>
            <a:lvl9pPr algn="ctr">
              <a:spcBef>
                <a:spcPts val="0"/>
              </a:spcBef>
              <a:buSzPct val="100000"/>
              <a:buFont typeface="Lato"/>
              <a:defRPr sz="10000">
                <a:latin typeface="Lato"/>
                <a:ea typeface="Lato"/>
                <a:cs typeface="Lato"/>
                <a:sym typeface="Lato"/>
              </a:defRPr>
            </a:lvl9pPr>
          </a:lstStyle>
          <a:p>
            <a:endParaRPr/>
          </a:p>
        </p:txBody>
      </p:sp>
      <p:sp>
        <p:nvSpPr>
          <p:cNvPr id="50" name="Shape 50"/>
          <p:cNvSpPr txBox="1">
            <a:spLocks noGrp="1"/>
          </p:cNvSpPr>
          <p:nvPr>
            <p:ph type="body" idx="1"/>
          </p:nvPr>
        </p:nvSpPr>
        <p:spPr>
          <a:xfrm>
            <a:off x="311700" y="2919450"/>
            <a:ext cx="8520599" cy="1071599"/>
          </a:xfrm>
          <a:prstGeom prst="rect">
            <a:avLst/>
          </a:prstGeom>
        </p:spPr>
        <p:txBody>
          <a:bodyPr lIns="91425" tIns="91425" rIns="91425" bIns="91425" anchor="t" anchorCtr="0"/>
          <a:lstStyle>
            <a:lvl1pPr algn="ctr">
              <a:spcBef>
                <a:spcPts val="0"/>
              </a:spcBef>
              <a:defRPr/>
            </a:lvl1pPr>
            <a:lvl2pPr algn="ctr">
              <a:spcBef>
                <a:spcPts val="0"/>
              </a:spcBef>
              <a:defRPr/>
            </a:lvl2pPr>
            <a:lvl3pPr algn="ctr">
              <a:spcBef>
                <a:spcPts val="0"/>
              </a:spcBef>
              <a:defRPr/>
            </a:lvl3pPr>
            <a:lvl4pPr algn="ctr">
              <a:spcBef>
                <a:spcPts val="0"/>
              </a:spcBef>
              <a:defRPr/>
            </a:lvl4pPr>
            <a:lvl5pPr algn="ctr">
              <a:spcBef>
                <a:spcPts val="0"/>
              </a:spcBef>
              <a:defRPr/>
            </a:lvl5pPr>
            <a:lvl6pPr algn="ctr">
              <a:spcBef>
                <a:spcPts val="0"/>
              </a:spcBef>
              <a:defRPr/>
            </a:lvl6pPr>
            <a:lvl7pPr algn="ctr">
              <a:spcBef>
                <a:spcPts val="0"/>
              </a:spcBef>
              <a:defRPr/>
            </a:lvl7pPr>
            <a:lvl8pPr algn="ctr">
              <a:spcBef>
                <a:spcPts val="0"/>
              </a:spcBef>
              <a:defRPr/>
            </a:lvl8pPr>
            <a:lvl9pPr algn="ctr">
              <a:spcBef>
                <a:spcPts val="0"/>
              </a:spcBef>
              <a:defRPr/>
            </a:lvl9pPr>
          </a:lstStyle>
          <a:p>
            <a:endParaRPr/>
          </a:p>
        </p:txBody>
      </p:sp>
      <p:sp>
        <p:nvSpPr>
          <p:cNvPr id="51" name="Shape 51"/>
          <p:cNvSpPr txBox="1">
            <a:spLocks noGrp="1"/>
          </p:cNvSpPr>
          <p:nvPr>
            <p:ph type="sldNum" idx="12"/>
          </p:nvPr>
        </p:nvSpPr>
        <p:spPr>
          <a:xfrm>
            <a:off x="8490250" y="4681009"/>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2"/>
        <p:cNvGrpSpPr/>
        <p:nvPr/>
      </p:nvGrpSpPr>
      <p:grpSpPr>
        <a:xfrm>
          <a:off x="0" y="0"/>
          <a:ext cx="0" cy="0"/>
          <a:chOff x="0" y="0"/>
          <a:chExt cx="0" cy="0"/>
        </a:xfrm>
      </p:grpSpPr>
      <p:sp>
        <p:nvSpPr>
          <p:cNvPr id="53" name="Shape 53"/>
          <p:cNvSpPr txBox="1">
            <a:spLocks noGrp="1"/>
          </p:cNvSpPr>
          <p:nvPr>
            <p:ph type="sldNum" idx="12"/>
          </p:nvPr>
        </p:nvSpPr>
        <p:spPr>
          <a:xfrm>
            <a:off x="8490250" y="4681009"/>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Title">
    <p:bg>
      <p:bgPr>
        <a:solidFill>
          <a:schemeClr val="dk1"/>
        </a:solidFill>
        <a:effectLst/>
      </p:bgPr>
    </p:bg>
    <p:spTree>
      <p:nvGrpSpPr>
        <p:cNvPr id="1" name="Shape 14"/>
        <p:cNvGrpSpPr/>
        <p:nvPr/>
      </p:nvGrpSpPr>
      <p:grpSpPr>
        <a:xfrm>
          <a:off x="0" y="0"/>
          <a:ext cx="0" cy="0"/>
          <a:chOff x="0" y="0"/>
          <a:chExt cx="0" cy="0"/>
        </a:xfrm>
      </p:grpSpPr>
      <p:sp>
        <p:nvSpPr>
          <p:cNvPr id="15" name="Shape 15"/>
          <p:cNvSpPr txBox="1">
            <a:spLocks noGrp="1"/>
          </p:cNvSpPr>
          <p:nvPr>
            <p:ph type="title"/>
          </p:nvPr>
        </p:nvSpPr>
        <p:spPr>
          <a:xfrm>
            <a:off x="509550" y="1423875"/>
            <a:ext cx="8124900" cy="1798199"/>
          </a:xfrm>
          <a:prstGeom prst="rect">
            <a:avLst/>
          </a:prstGeom>
        </p:spPr>
        <p:txBody>
          <a:bodyPr lIns="91425" tIns="91425" rIns="91425" bIns="91425" anchor="ctr" anchorCtr="0"/>
          <a:lstStyle>
            <a:lvl1pPr algn="ctr">
              <a:spcBef>
                <a:spcPts val="0"/>
              </a:spcBef>
              <a:buClr>
                <a:schemeClr val="lt1"/>
              </a:buClr>
              <a:buSzPct val="100000"/>
              <a:buFont typeface="Lato"/>
              <a:defRPr sz="4800" b="0">
                <a:solidFill>
                  <a:schemeClr val="lt1"/>
                </a:solidFill>
                <a:latin typeface="Lato"/>
                <a:ea typeface="Lato"/>
                <a:cs typeface="Lato"/>
                <a:sym typeface="Lato"/>
              </a:defRPr>
            </a:lvl1pPr>
            <a:lvl2pPr algn="ctr">
              <a:spcBef>
                <a:spcPts val="0"/>
              </a:spcBef>
              <a:buClr>
                <a:schemeClr val="lt1"/>
              </a:buClr>
              <a:buSzPct val="100000"/>
              <a:buFont typeface="Lato"/>
              <a:defRPr sz="4800" b="0">
                <a:solidFill>
                  <a:schemeClr val="lt1"/>
                </a:solidFill>
                <a:latin typeface="Lato"/>
                <a:ea typeface="Lato"/>
                <a:cs typeface="Lato"/>
                <a:sym typeface="Lato"/>
              </a:defRPr>
            </a:lvl2pPr>
            <a:lvl3pPr algn="ctr">
              <a:spcBef>
                <a:spcPts val="0"/>
              </a:spcBef>
              <a:buClr>
                <a:schemeClr val="lt1"/>
              </a:buClr>
              <a:buSzPct val="100000"/>
              <a:buFont typeface="Lato"/>
              <a:defRPr sz="4800" b="0">
                <a:solidFill>
                  <a:schemeClr val="lt1"/>
                </a:solidFill>
                <a:latin typeface="Lato"/>
                <a:ea typeface="Lato"/>
                <a:cs typeface="Lato"/>
                <a:sym typeface="Lato"/>
              </a:defRPr>
            </a:lvl3pPr>
            <a:lvl4pPr algn="ctr">
              <a:spcBef>
                <a:spcPts val="0"/>
              </a:spcBef>
              <a:buClr>
                <a:schemeClr val="lt1"/>
              </a:buClr>
              <a:buSzPct val="100000"/>
              <a:buFont typeface="Lato"/>
              <a:defRPr sz="4800" b="0">
                <a:solidFill>
                  <a:schemeClr val="lt1"/>
                </a:solidFill>
                <a:latin typeface="Lato"/>
                <a:ea typeface="Lato"/>
                <a:cs typeface="Lato"/>
                <a:sym typeface="Lato"/>
              </a:defRPr>
            </a:lvl4pPr>
            <a:lvl5pPr algn="ctr">
              <a:spcBef>
                <a:spcPts val="0"/>
              </a:spcBef>
              <a:buClr>
                <a:schemeClr val="lt1"/>
              </a:buClr>
              <a:buSzPct val="100000"/>
              <a:buFont typeface="Lato"/>
              <a:defRPr sz="4800" b="0">
                <a:solidFill>
                  <a:schemeClr val="lt1"/>
                </a:solidFill>
                <a:latin typeface="Lato"/>
                <a:ea typeface="Lato"/>
                <a:cs typeface="Lato"/>
                <a:sym typeface="Lato"/>
              </a:defRPr>
            </a:lvl5pPr>
            <a:lvl6pPr algn="ctr">
              <a:spcBef>
                <a:spcPts val="0"/>
              </a:spcBef>
              <a:buClr>
                <a:schemeClr val="lt1"/>
              </a:buClr>
              <a:buSzPct val="100000"/>
              <a:buFont typeface="Lato"/>
              <a:defRPr sz="4800" b="0">
                <a:solidFill>
                  <a:schemeClr val="lt1"/>
                </a:solidFill>
                <a:latin typeface="Lato"/>
                <a:ea typeface="Lato"/>
                <a:cs typeface="Lato"/>
                <a:sym typeface="Lato"/>
              </a:defRPr>
            </a:lvl6pPr>
            <a:lvl7pPr algn="ctr">
              <a:spcBef>
                <a:spcPts val="0"/>
              </a:spcBef>
              <a:buClr>
                <a:schemeClr val="lt1"/>
              </a:buClr>
              <a:buSzPct val="100000"/>
              <a:buFont typeface="Lato"/>
              <a:defRPr sz="4800" b="0">
                <a:solidFill>
                  <a:schemeClr val="lt1"/>
                </a:solidFill>
                <a:latin typeface="Lato"/>
                <a:ea typeface="Lato"/>
                <a:cs typeface="Lato"/>
                <a:sym typeface="Lato"/>
              </a:defRPr>
            </a:lvl7pPr>
            <a:lvl8pPr algn="ctr">
              <a:spcBef>
                <a:spcPts val="0"/>
              </a:spcBef>
              <a:buClr>
                <a:schemeClr val="lt1"/>
              </a:buClr>
              <a:buSzPct val="100000"/>
              <a:buFont typeface="Lato"/>
              <a:defRPr sz="4800" b="0">
                <a:solidFill>
                  <a:schemeClr val="lt1"/>
                </a:solidFill>
                <a:latin typeface="Lato"/>
                <a:ea typeface="Lato"/>
                <a:cs typeface="Lato"/>
                <a:sym typeface="Lato"/>
              </a:defRPr>
            </a:lvl8pPr>
            <a:lvl9pPr algn="ctr">
              <a:spcBef>
                <a:spcPts val="0"/>
              </a:spcBef>
              <a:buClr>
                <a:schemeClr val="lt1"/>
              </a:buClr>
              <a:buSzPct val="100000"/>
              <a:buFont typeface="Lato"/>
              <a:defRPr sz="4800" b="0">
                <a:solidFill>
                  <a:schemeClr val="lt1"/>
                </a:solidFill>
                <a:latin typeface="Lato"/>
                <a:ea typeface="Lato"/>
                <a:cs typeface="Lato"/>
                <a:sym typeface="Lato"/>
              </a:defRPr>
            </a:lvl9pPr>
          </a:lstStyle>
          <a:p>
            <a:endParaRPr/>
          </a:p>
        </p:txBody>
      </p:sp>
      <p:sp>
        <p:nvSpPr>
          <p:cNvPr id="16" name="Shape 16"/>
          <p:cNvSpPr txBox="1">
            <a:spLocks noGrp="1"/>
          </p:cNvSpPr>
          <p:nvPr>
            <p:ph type="sldNum" idx="12"/>
          </p:nvPr>
        </p:nvSpPr>
        <p:spPr>
          <a:xfrm>
            <a:off x="8490250" y="4681009"/>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7"/>
        <p:cNvGrpSpPr/>
        <p:nvPr/>
      </p:nvGrpSpPr>
      <p:grpSpPr>
        <a:xfrm>
          <a:off x="0" y="0"/>
          <a:ext cx="0" cy="0"/>
          <a:chOff x="0" y="0"/>
          <a:chExt cx="0" cy="0"/>
        </a:xfrm>
      </p:grpSpPr>
      <p:sp>
        <p:nvSpPr>
          <p:cNvPr id="18" name="Shape 18"/>
          <p:cNvSpPr/>
          <p:nvPr/>
        </p:nvSpPr>
        <p:spPr>
          <a:xfrm>
            <a:off x="0" y="5045700"/>
            <a:ext cx="9144000" cy="97800"/>
          </a:xfrm>
          <a:prstGeom prst="rect">
            <a:avLst/>
          </a:prstGeom>
          <a:solidFill>
            <a:schemeClr val="dk1"/>
          </a:solidFill>
          <a:ln>
            <a:noFill/>
          </a:ln>
        </p:spPr>
        <p:txBody>
          <a:bodyPr lIns="91425" tIns="91425" rIns="91425" bIns="91425" anchor="ctr" anchorCtr="0">
            <a:noAutofit/>
          </a:bodyPr>
          <a:lstStyle/>
          <a:p>
            <a:pPr>
              <a:spcBef>
                <a:spcPts val="0"/>
              </a:spcBef>
              <a:buNone/>
            </a:pPr>
            <a:endParaRPr/>
          </a:p>
        </p:txBody>
      </p:sp>
      <p:sp>
        <p:nvSpPr>
          <p:cNvPr id="19" name="Shape 19"/>
          <p:cNvSpPr txBox="1">
            <a:spLocks noGrp="1"/>
          </p:cNvSpPr>
          <p:nvPr>
            <p:ph type="title"/>
          </p:nvPr>
        </p:nvSpPr>
        <p:spPr>
          <a:xfrm>
            <a:off x="311700" y="391350"/>
            <a:ext cx="8520599" cy="6261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0" name="Shape 20"/>
          <p:cNvSpPr txBox="1">
            <a:spLocks noGrp="1"/>
          </p:cNvSpPr>
          <p:nvPr>
            <p:ph type="body" idx="1"/>
          </p:nvPr>
        </p:nvSpPr>
        <p:spPr>
          <a:xfrm>
            <a:off x="311700" y="1152475"/>
            <a:ext cx="8520599" cy="34164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1" name="Shape 21"/>
          <p:cNvSpPr txBox="1">
            <a:spLocks noGrp="1"/>
          </p:cNvSpPr>
          <p:nvPr>
            <p:ph type="sldNum" idx="12"/>
          </p:nvPr>
        </p:nvSpPr>
        <p:spPr>
          <a:xfrm>
            <a:off x="8490250" y="4681009"/>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2"/>
        <p:cNvGrpSpPr/>
        <p:nvPr/>
      </p:nvGrpSpPr>
      <p:grpSpPr>
        <a:xfrm>
          <a:off x="0" y="0"/>
          <a:ext cx="0" cy="0"/>
          <a:chOff x="0" y="0"/>
          <a:chExt cx="0" cy="0"/>
        </a:xfrm>
      </p:grpSpPr>
      <p:sp>
        <p:nvSpPr>
          <p:cNvPr id="23" name="Shape 23"/>
          <p:cNvSpPr txBox="1">
            <a:spLocks noGrp="1"/>
          </p:cNvSpPr>
          <p:nvPr>
            <p:ph type="title"/>
          </p:nvPr>
        </p:nvSpPr>
        <p:spPr>
          <a:xfrm>
            <a:off x="311700" y="391350"/>
            <a:ext cx="8520599" cy="6261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4" name="Shape 24"/>
          <p:cNvSpPr txBox="1">
            <a:spLocks noGrp="1"/>
          </p:cNvSpPr>
          <p:nvPr>
            <p:ph type="body" idx="1"/>
          </p:nvPr>
        </p:nvSpPr>
        <p:spPr>
          <a:xfrm>
            <a:off x="311700" y="1152475"/>
            <a:ext cx="3999899" cy="3416400"/>
          </a:xfrm>
          <a:prstGeom prst="rect">
            <a:avLst/>
          </a:prstGeom>
        </p:spPr>
        <p:txBody>
          <a:bodyPr lIns="91425" tIns="91425" rIns="91425" bIns="91425" anchor="t" anchorCtr="0"/>
          <a:lstStyle>
            <a:lvl1pPr>
              <a:spcBef>
                <a:spcPts val="0"/>
              </a:spcBef>
              <a:buSzPct val="100000"/>
              <a:defRPr sz="14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a:endParaRPr/>
          </a:p>
        </p:txBody>
      </p:sp>
      <p:sp>
        <p:nvSpPr>
          <p:cNvPr id="25" name="Shape 25"/>
          <p:cNvSpPr txBox="1">
            <a:spLocks noGrp="1"/>
          </p:cNvSpPr>
          <p:nvPr>
            <p:ph type="body" idx="2"/>
          </p:nvPr>
        </p:nvSpPr>
        <p:spPr>
          <a:xfrm>
            <a:off x="4832400" y="1152475"/>
            <a:ext cx="3999899" cy="3416400"/>
          </a:xfrm>
          <a:prstGeom prst="rect">
            <a:avLst/>
          </a:prstGeom>
        </p:spPr>
        <p:txBody>
          <a:bodyPr lIns="91425" tIns="91425" rIns="91425" bIns="91425" anchor="t" anchorCtr="0"/>
          <a:lstStyle>
            <a:lvl1pPr>
              <a:spcBef>
                <a:spcPts val="0"/>
              </a:spcBef>
              <a:buSzPct val="100000"/>
              <a:defRPr sz="14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a:endParaRPr/>
          </a:p>
        </p:txBody>
      </p:sp>
      <p:sp>
        <p:nvSpPr>
          <p:cNvPr id="26" name="Shape 26"/>
          <p:cNvSpPr txBox="1">
            <a:spLocks noGrp="1"/>
          </p:cNvSpPr>
          <p:nvPr>
            <p:ph type="sldNum" idx="12"/>
          </p:nvPr>
        </p:nvSpPr>
        <p:spPr>
          <a:xfrm>
            <a:off x="8490250" y="4681009"/>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7"/>
        <p:cNvGrpSpPr/>
        <p:nvPr/>
      </p:nvGrpSpPr>
      <p:grpSpPr>
        <a:xfrm>
          <a:off x="0" y="0"/>
          <a:ext cx="0" cy="0"/>
          <a:chOff x="0" y="0"/>
          <a:chExt cx="0" cy="0"/>
        </a:xfrm>
      </p:grpSpPr>
      <p:sp>
        <p:nvSpPr>
          <p:cNvPr id="28" name="Shape 28"/>
          <p:cNvSpPr txBox="1">
            <a:spLocks noGrp="1"/>
          </p:cNvSpPr>
          <p:nvPr>
            <p:ph type="title"/>
          </p:nvPr>
        </p:nvSpPr>
        <p:spPr>
          <a:xfrm>
            <a:off x="311700" y="391350"/>
            <a:ext cx="8520599" cy="6261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9" name="Shape 29"/>
          <p:cNvSpPr txBox="1">
            <a:spLocks noGrp="1"/>
          </p:cNvSpPr>
          <p:nvPr>
            <p:ph type="sldNum" idx="12"/>
          </p:nvPr>
        </p:nvSpPr>
        <p:spPr>
          <a:xfrm>
            <a:off x="8490250" y="4681009"/>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311700" y="555600"/>
            <a:ext cx="2807999" cy="755699"/>
          </a:xfrm>
          <a:prstGeom prst="rect">
            <a:avLst/>
          </a:prstGeom>
        </p:spPr>
        <p:txBody>
          <a:bodyPr lIns="91425" tIns="91425" rIns="91425" bIns="91425" anchor="b" anchorCtr="0"/>
          <a:lstStyle>
            <a:lvl1pPr>
              <a:spcBef>
                <a:spcPts val="0"/>
              </a:spcBef>
              <a:buSzPct val="100000"/>
              <a:defRPr sz="2400"/>
            </a:lvl1pPr>
            <a:lvl2pPr>
              <a:spcBef>
                <a:spcPts val="0"/>
              </a:spcBef>
              <a:buSzPct val="100000"/>
              <a:defRPr sz="2400"/>
            </a:lvl2pPr>
            <a:lvl3pPr>
              <a:spcBef>
                <a:spcPts val="0"/>
              </a:spcBef>
              <a:buSzPct val="100000"/>
              <a:defRPr sz="2400"/>
            </a:lvl3pPr>
            <a:lvl4pPr>
              <a:spcBef>
                <a:spcPts val="0"/>
              </a:spcBef>
              <a:buSzPct val="100000"/>
              <a:defRPr sz="2400"/>
            </a:lvl4pPr>
            <a:lvl5pPr>
              <a:spcBef>
                <a:spcPts val="0"/>
              </a:spcBef>
              <a:buSzPct val="100000"/>
              <a:defRPr sz="2400"/>
            </a:lvl5pPr>
            <a:lvl6pPr>
              <a:spcBef>
                <a:spcPts val="0"/>
              </a:spcBef>
              <a:buSzPct val="100000"/>
              <a:defRPr sz="2400"/>
            </a:lvl6pPr>
            <a:lvl7pPr>
              <a:spcBef>
                <a:spcPts val="0"/>
              </a:spcBef>
              <a:buSzPct val="100000"/>
              <a:defRPr sz="2400"/>
            </a:lvl7pPr>
            <a:lvl8pPr>
              <a:spcBef>
                <a:spcPts val="0"/>
              </a:spcBef>
              <a:buSzPct val="100000"/>
              <a:defRPr sz="2400"/>
            </a:lvl8pPr>
            <a:lvl9pPr>
              <a:spcBef>
                <a:spcPts val="0"/>
              </a:spcBef>
              <a:buSzPct val="100000"/>
              <a:defRPr sz="2400"/>
            </a:lvl9pPr>
          </a:lstStyle>
          <a:p>
            <a:endParaRPr/>
          </a:p>
        </p:txBody>
      </p:sp>
      <p:sp>
        <p:nvSpPr>
          <p:cNvPr id="32" name="Shape 32"/>
          <p:cNvSpPr txBox="1">
            <a:spLocks noGrp="1"/>
          </p:cNvSpPr>
          <p:nvPr>
            <p:ph type="body" idx="1"/>
          </p:nvPr>
        </p:nvSpPr>
        <p:spPr>
          <a:xfrm>
            <a:off x="311700" y="1391377"/>
            <a:ext cx="2807999" cy="3179400"/>
          </a:xfrm>
          <a:prstGeom prst="rect">
            <a:avLst/>
          </a:prstGeom>
        </p:spPr>
        <p:txBody>
          <a:bodyPr lIns="91425" tIns="91425" rIns="91425" bIns="91425" anchor="t" anchorCtr="0"/>
          <a:lstStyle>
            <a:lvl1pPr>
              <a:spcBef>
                <a:spcPts val="0"/>
              </a:spcBef>
              <a:buSzPct val="100000"/>
              <a:defRPr sz="12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a:endParaRPr/>
          </a:p>
        </p:txBody>
      </p:sp>
      <p:sp>
        <p:nvSpPr>
          <p:cNvPr id="33" name="Shape 33"/>
          <p:cNvSpPr txBox="1">
            <a:spLocks noGrp="1"/>
          </p:cNvSpPr>
          <p:nvPr>
            <p:ph type="sldNum" idx="12"/>
          </p:nvPr>
        </p:nvSpPr>
        <p:spPr>
          <a:xfrm>
            <a:off x="8490250" y="4681009"/>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dk2"/>
        </a:solidFill>
        <a:effectLst/>
      </p:bgPr>
    </p:bg>
    <p:spTree>
      <p:nvGrpSpPr>
        <p:cNvPr id="1" name="Shape 34"/>
        <p:cNvGrpSpPr/>
        <p:nvPr/>
      </p:nvGrpSpPr>
      <p:grpSpPr>
        <a:xfrm>
          <a:off x="0" y="0"/>
          <a:ext cx="0" cy="0"/>
          <a:chOff x="0" y="0"/>
          <a:chExt cx="0" cy="0"/>
        </a:xfrm>
      </p:grpSpPr>
      <p:sp>
        <p:nvSpPr>
          <p:cNvPr id="35" name="Shape 35"/>
          <p:cNvSpPr txBox="1">
            <a:spLocks noGrp="1"/>
          </p:cNvSpPr>
          <p:nvPr>
            <p:ph type="title"/>
          </p:nvPr>
        </p:nvSpPr>
        <p:spPr>
          <a:xfrm>
            <a:off x="490250" y="526350"/>
            <a:ext cx="5618700" cy="4090800"/>
          </a:xfrm>
          <a:prstGeom prst="rect">
            <a:avLst/>
          </a:prstGeom>
        </p:spPr>
        <p:txBody>
          <a:bodyPr lIns="91425" tIns="91425" rIns="91425" bIns="91425" anchor="ctr" anchorCtr="0"/>
          <a:lstStyle>
            <a:lvl1pPr>
              <a:spcBef>
                <a:spcPts val="0"/>
              </a:spcBef>
              <a:buClr>
                <a:schemeClr val="lt1"/>
              </a:buClr>
              <a:buSzPct val="100000"/>
              <a:buFont typeface="Lato"/>
              <a:defRPr sz="4800" b="0">
                <a:solidFill>
                  <a:schemeClr val="lt1"/>
                </a:solidFill>
                <a:latin typeface="Lato"/>
                <a:ea typeface="Lato"/>
                <a:cs typeface="Lato"/>
                <a:sym typeface="Lato"/>
              </a:defRPr>
            </a:lvl1pPr>
            <a:lvl2pPr>
              <a:spcBef>
                <a:spcPts val="0"/>
              </a:spcBef>
              <a:buClr>
                <a:schemeClr val="lt1"/>
              </a:buClr>
              <a:buSzPct val="100000"/>
              <a:buFont typeface="Lato"/>
              <a:defRPr sz="4800" b="0">
                <a:solidFill>
                  <a:schemeClr val="lt1"/>
                </a:solidFill>
                <a:latin typeface="Lato"/>
                <a:ea typeface="Lato"/>
                <a:cs typeface="Lato"/>
                <a:sym typeface="Lato"/>
              </a:defRPr>
            </a:lvl2pPr>
            <a:lvl3pPr>
              <a:spcBef>
                <a:spcPts val="0"/>
              </a:spcBef>
              <a:buClr>
                <a:schemeClr val="lt1"/>
              </a:buClr>
              <a:buSzPct val="100000"/>
              <a:buFont typeface="Lato"/>
              <a:defRPr sz="4800" b="0">
                <a:solidFill>
                  <a:schemeClr val="lt1"/>
                </a:solidFill>
                <a:latin typeface="Lato"/>
                <a:ea typeface="Lato"/>
                <a:cs typeface="Lato"/>
                <a:sym typeface="Lato"/>
              </a:defRPr>
            </a:lvl3pPr>
            <a:lvl4pPr>
              <a:spcBef>
                <a:spcPts val="0"/>
              </a:spcBef>
              <a:buClr>
                <a:schemeClr val="lt1"/>
              </a:buClr>
              <a:buSzPct val="100000"/>
              <a:buFont typeface="Lato"/>
              <a:defRPr sz="4800" b="0">
                <a:solidFill>
                  <a:schemeClr val="lt1"/>
                </a:solidFill>
                <a:latin typeface="Lato"/>
                <a:ea typeface="Lato"/>
                <a:cs typeface="Lato"/>
                <a:sym typeface="Lato"/>
              </a:defRPr>
            </a:lvl4pPr>
            <a:lvl5pPr>
              <a:spcBef>
                <a:spcPts val="0"/>
              </a:spcBef>
              <a:buClr>
                <a:schemeClr val="lt1"/>
              </a:buClr>
              <a:buSzPct val="100000"/>
              <a:buFont typeface="Lato"/>
              <a:defRPr sz="4800" b="0">
                <a:solidFill>
                  <a:schemeClr val="lt1"/>
                </a:solidFill>
                <a:latin typeface="Lato"/>
                <a:ea typeface="Lato"/>
                <a:cs typeface="Lato"/>
                <a:sym typeface="Lato"/>
              </a:defRPr>
            </a:lvl5pPr>
            <a:lvl6pPr>
              <a:spcBef>
                <a:spcPts val="0"/>
              </a:spcBef>
              <a:buClr>
                <a:schemeClr val="lt1"/>
              </a:buClr>
              <a:buSzPct val="100000"/>
              <a:buFont typeface="Lato"/>
              <a:defRPr sz="4800" b="0">
                <a:solidFill>
                  <a:schemeClr val="lt1"/>
                </a:solidFill>
                <a:latin typeface="Lato"/>
                <a:ea typeface="Lato"/>
                <a:cs typeface="Lato"/>
                <a:sym typeface="Lato"/>
              </a:defRPr>
            </a:lvl6pPr>
            <a:lvl7pPr>
              <a:spcBef>
                <a:spcPts val="0"/>
              </a:spcBef>
              <a:buClr>
                <a:schemeClr val="lt1"/>
              </a:buClr>
              <a:buSzPct val="100000"/>
              <a:buFont typeface="Lato"/>
              <a:defRPr sz="4800" b="0">
                <a:solidFill>
                  <a:schemeClr val="lt1"/>
                </a:solidFill>
                <a:latin typeface="Lato"/>
                <a:ea typeface="Lato"/>
                <a:cs typeface="Lato"/>
                <a:sym typeface="Lato"/>
              </a:defRPr>
            </a:lvl7pPr>
            <a:lvl8pPr>
              <a:spcBef>
                <a:spcPts val="0"/>
              </a:spcBef>
              <a:buClr>
                <a:schemeClr val="lt1"/>
              </a:buClr>
              <a:buSzPct val="100000"/>
              <a:buFont typeface="Lato"/>
              <a:defRPr sz="4800" b="0">
                <a:solidFill>
                  <a:schemeClr val="lt1"/>
                </a:solidFill>
                <a:latin typeface="Lato"/>
                <a:ea typeface="Lato"/>
                <a:cs typeface="Lato"/>
                <a:sym typeface="Lato"/>
              </a:defRPr>
            </a:lvl8pPr>
            <a:lvl9pPr>
              <a:spcBef>
                <a:spcPts val="0"/>
              </a:spcBef>
              <a:buClr>
                <a:schemeClr val="lt1"/>
              </a:buClr>
              <a:buSzPct val="100000"/>
              <a:buFont typeface="Lato"/>
              <a:defRPr sz="4800" b="0">
                <a:solidFill>
                  <a:schemeClr val="lt1"/>
                </a:solidFill>
                <a:latin typeface="Lato"/>
                <a:ea typeface="Lato"/>
                <a:cs typeface="Lato"/>
                <a:sym typeface="Lato"/>
              </a:defRPr>
            </a:lvl9pPr>
          </a:lstStyle>
          <a:p>
            <a:endParaRPr/>
          </a:p>
        </p:txBody>
      </p:sp>
      <p:sp>
        <p:nvSpPr>
          <p:cNvPr id="36" name="Shape 36"/>
          <p:cNvSpPr txBox="1">
            <a:spLocks noGrp="1"/>
          </p:cNvSpPr>
          <p:nvPr>
            <p:ph type="sldNum" idx="12"/>
          </p:nvPr>
        </p:nvSpPr>
        <p:spPr>
          <a:xfrm>
            <a:off x="8490250" y="4681009"/>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7"/>
        <p:cNvGrpSpPr/>
        <p:nvPr/>
      </p:nvGrpSpPr>
      <p:grpSpPr>
        <a:xfrm>
          <a:off x="0" y="0"/>
          <a:ext cx="0" cy="0"/>
          <a:chOff x="0" y="0"/>
          <a:chExt cx="0" cy="0"/>
        </a:xfrm>
      </p:grpSpPr>
      <p:sp>
        <p:nvSpPr>
          <p:cNvPr id="38" name="Shape 38"/>
          <p:cNvSpPr/>
          <p:nvPr/>
        </p:nvSpPr>
        <p:spPr>
          <a:xfrm>
            <a:off x="4572000" y="-25"/>
            <a:ext cx="4572000" cy="5143499"/>
          </a:xfrm>
          <a:prstGeom prst="rect">
            <a:avLst/>
          </a:prstGeom>
          <a:solidFill>
            <a:schemeClr val="dk1"/>
          </a:solidFill>
          <a:ln>
            <a:noFill/>
          </a:ln>
        </p:spPr>
        <p:txBody>
          <a:bodyPr lIns="91425" tIns="91425" rIns="91425" bIns="91425" anchor="ctr" anchorCtr="0">
            <a:noAutofit/>
          </a:bodyPr>
          <a:lstStyle/>
          <a:p>
            <a:pPr>
              <a:spcBef>
                <a:spcPts val="0"/>
              </a:spcBef>
              <a:buNone/>
            </a:pPr>
            <a:endParaRPr/>
          </a:p>
        </p:txBody>
      </p:sp>
      <p:cxnSp>
        <p:nvCxnSpPr>
          <p:cNvPr id="39" name="Shape 39"/>
          <p:cNvCxnSpPr/>
          <p:nvPr/>
        </p:nvCxnSpPr>
        <p:spPr>
          <a:xfrm>
            <a:off x="5029675" y="4495500"/>
            <a:ext cx="468300" cy="0"/>
          </a:xfrm>
          <a:prstGeom prst="straightConnector1">
            <a:avLst/>
          </a:prstGeom>
          <a:noFill/>
          <a:ln w="19050" cap="flat" cmpd="sng">
            <a:solidFill>
              <a:schemeClr val="lt1"/>
            </a:solidFill>
            <a:prstDash val="solid"/>
            <a:round/>
            <a:headEnd type="none" w="med" len="med"/>
            <a:tailEnd type="none" w="med" len="med"/>
          </a:ln>
        </p:spPr>
      </p:cxnSp>
      <p:sp>
        <p:nvSpPr>
          <p:cNvPr id="40" name="Shape 40"/>
          <p:cNvSpPr txBox="1">
            <a:spLocks noGrp="1"/>
          </p:cNvSpPr>
          <p:nvPr>
            <p:ph type="title"/>
          </p:nvPr>
        </p:nvSpPr>
        <p:spPr>
          <a:xfrm>
            <a:off x="265500" y="1107950"/>
            <a:ext cx="4045199" cy="1683600"/>
          </a:xfrm>
          <a:prstGeom prst="rect">
            <a:avLst/>
          </a:prstGeom>
        </p:spPr>
        <p:txBody>
          <a:bodyPr lIns="91425" tIns="91425" rIns="91425" bIns="91425" anchor="b" anchorCtr="0"/>
          <a:lstStyle>
            <a:lvl1pPr algn="ctr">
              <a:spcBef>
                <a:spcPts val="0"/>
              </a:spcBef>
              <a:buSzPct val="100000"/>
              <a:defRPr sz="4200"/>
            </a:lvl1pPr>
            <a:lvl2pPr algn="ctr">
              <a:spcBef>
                <a:spcPts val="0"/>
              </a:spcBef>
              <a:buSzPct val="100000"/>
              <a:defRPr sz="4200"/>
            </a:lvl2pPr>
            <a:lvl3pPr algn="ctr">
              <a:spcBef>
                <a:spcPts val="0"/>
              </a:spcBef>
              <a:buSzPct val="100000"/>
              <a:defRPr sz="4200"/>
            </a:lvl3pPr>
            <a:lvl4pPr algn="ctr">
              <a:spcBef>
                <a:spcPts val="0"/>
              </a:spcBef>
              <a:buSzPct val="100000"/>
              <a:defRPr sz="4200"/>
            </a:lvl4pPr>
            <a:lvl5pPr algn="ctr">
              <a:spcBef>
                <a:spcPts val="0"/>
              </a:spcBef>
              <a:buSzPct val="100000"/>
              <a:defRPr sz="4200"/>
            </a:lvl5pPr>
            <a:lvl6pPr algn="ctr">
              <a:spcBef>
                <a:spcPts val="0"/>
              </a:spcBef>
              <a:buSzPct val="100000"/>
              <a:defRPr sz="4200"/>
            </a:lvl6pPr>
            <a:lvl7pPr algn="ctr">
              <a:spcBef>
                <a:spcPts val="0"/>
              </a:spcBef>
              <a:buSzPct val="100000"/>
              <a:defRPr sz="4200"/>
            </a:lvl7pPr>
            <a:lvl8pPr algn="ctr">
              <a:spcBef>
                <a:spcPts val="0"/>
              </a:spcBef>
              <a:buSzPct val="100000"/>
              <a:defRPr sz="4200"/>
            </a:lvl8pPr>
            <a:lvl9pPr algn="ctr">
              <a:spcBef>
                <a:spcPts val="0"/>
              </a:spcBef>
              <a:buSzPct val="100000"/>
              <a:defRPr sz="4200"/>
            </a:lvl9pPr>
          </a:lstStyle>
          <a:p>
            <a:endParaRPr/>
          </a:p>
        </p:txBody>
      </p:sp>
      <p:sp>
        <p:nvSpPr>
          <p:cNvPr id="41" name="Shape 41"/>
          <p:cNvSpPr txBox="1">
            <a:spLocks noGrp="1"/>
          </p:cNvSpPr>
          <p:nvPr>
            <p:ph type="subTitle" idx="1"/>
          </p:nvPr>
        </p:nvSpPr>
        <p:spPr>
          <a:xfrm>
            <a:off x="265500" y="2845200"/>
            <a:ext cx="4045199" cy="1345500"/>
          </a:xfrm>
          <a:prstGeom prst="rect">
            <a:avLst/>
          </a:prstGeom>
        </p:spPr>
        <p:txBody>
          <a:bodyPr lIns="91425" tIns="91425" rIns="91425" bIns="91425" anchor="t" anchorCtr="0"/>
          <a:lstStyle>
            <a:lvl1pPr algn="ctr">
              <a:lnSpc>
                <a:spcPct val="100000"/>
              </a:lnSpc>
              <a:spcBef>
                <a:spcPts val="0"/>
              </a:spcBef>
              <a:spcAft>
                <a:spcPts val="0"/>
              </a:spcAft>
              <a:buSzPct val="100000"/>
              <a:buNone/>
              <a:defRPr sz="2100"/>
            </a:lvl1pPr>
            <a:lvl2pPr algn="ctr">
              <a:lnSpc>
                <a:spcPct val="100000"/>
              </a:lnSpc>
              <a:spcBef>
                <a:spcPts val="0"/>
              </a:spcBef>
              <a:spcAft>
                <a:spcPts val="0"/>
              </a:spcAft>
              <a:buSzPct val="100000"/>
              <a:buNone/>
              <a:defRPr sz="2100"/>
            </a:lvl2pPr>
            <a:lvl3pPr algn="ctr">
              <a:lnSpc>
                <a:spcPct val="100000"/>
              </a:lnSpc>
              <a:spcBef>
                <a:spcPts val="0"/>
              </a:spcBef>
              <a:spcAft>
                <a:spcPts val="0"/>
              </a:spcAft>
              <a:buSzPct val="100000"/>
              <a:buNone/>
              <a:defRPr sz="2100"/>
            </a:lvl3pPr>
            <a:lvl4pPr algn="ctr">
              <a:lnSpc>
                <a:spcPct val="100000"/>
              </a:lnSpc>
              <a:spcBef>
                <a:spcPts val="0"/>
              </a:spcBef>
              <a:spcAft>
                <a:spcPts val="0"/>
              </a:spcAft>
              <a:buSzPct val="100000"/>
              <a:buNone/>
              <a:defRPr sz="2100"/>
            </a:lvl4pPr>
            <a:lvl5pPr algn="ctr">
              <a:lnSpc>
                <a:spcPct val="100000"/>
              </a:lnSpc>
              <a:spcBef>
                <a:spcPts val="0"/>
              </a:spcBef>
              <a:spcAft>
                <a:spcPts val="0"/>
              </a:spcAft>
              <a:buSzPct val="100000"/>
              <a:buNone/>
              <a:defRPr sz="2100"/>
            </a:lvl5pPr>
            <a:lvl6pPr algn="ctr">
              <a:lnSpc>
                <a:spcPct val="100000"/>
              </a:lnSpc>
              <a:spcBef>
                <a:spcPts val="0"/>
              </a:spcBef>
              <a:spcAft>
                <a:spcPts val="0"/>
              </a:spcAft>
              <a:buSzPct val="100000"/>
              <a:buNone/>
              <a:defRPr sz="2100"/>
            </a:lvl6pPr>
            <a:lvl7pPr algn="ctr">
              <a:lnSpc>
                <a:spcPct val="100000"/>
              </a:lnSpc>
              <a:spcBef>
                <a:spcPts val="0"/>
              </a:spcBef>
              <a:spcAft>
                <a:spcPts val="0"/>
              </a:spcAft>
              <a:buSzPct val="100000"/>
              <a:buNone/>
              <a:defRPr sz="2100"/>
            </a:lvl7pPr>
            <a:lvl8pPr algn="ctr">
              <a:lnSpc>
                <a:spcPct val="100000"/>
              </a:lnSpc>
              <a:spcBef>
                <a:spcPts val="0"/>
              </a:spcBef>
              <a:spcAft>
                <a:spcPts val="0"/>
              </a:spcAft>
              <a:buSzPct val="100000"/>
              <a:buNone/>
              <a:defRPr sz="2100"/>
            </a:lvl8pPr>
            <a:lvl9pPr algn="ctr">
              <a:lnSpc>
                <a:spcPct val="100000"/>
              </a:lnSpc>
              <a:spcBef>
                <a:spcPts val="0"/>
              </a:spcBef>
              <a:spcAft>
                <a:spcPts val="0"/>
              </a:spcAft>
              <a:buSzPct val="100000"/>
              <a:buNone/>
              <a:defRPr sz="2100"/>
            </a:lvl9pPr>
          </a:lstStyle>
          <a:p>
            <a:endParaRPr/>
          </a:p>
        </p:txBody>
      </p:sp>
      <p:sp>
        <p:nvSpPr>
          <p:cNvPr id="42" name="Shape 42"/>
          <p:cNvSpPr txBox="1">
            <a:spLocks noGrp="1"/>
          </p:cNvSpPr>
          <p:nvPr>
            <p:ph type="body" idx="2"/>
          </p:nvPr>
        </p:nvSpPr>
        <p:spPr>
          <a:xfrm>
            <a:off x="4939500" y="724200"/>
            <a:ext cx="3837000" cy="3695099"/>
          </a:xfrm>
          <a:prstGeom prst="rect">
            <a:avLst/>
          </a:prstGeom>
        </p:spPr>
        <p:txBody>
          <a:bodyPr lIns="91425" tIns="91425" rIns="91425" bIns="91425" anchor="ctr" anchorCtr="0"/>
          <a:lstStyle>
            <a:lvl1pPr>
              <a:spcBef>
                <a:spcPts val="0"/>
              </a:spcBef>
              <a:buClr>
                <a:schemeClr val="lt1"/>
              </a:buClr>
              <a:defRPr>
                <a:solidFill>
                  <a:schemeClr val="lt1"/>
                </a:solidFill>
              </a:defRPr>
            </a:lvl1pPr>
            <a:lvl2pPr>
              <a:spcBef>
                <a:spcPts val="0"/>
              </a:spcBef>
              <a:buClr>
                <a:schemeClr val="lt1"/>
              </a:buClr>
              <a:defRPr>
                <a:solidFill>
                  <a:schemeClr val="lt1"/>
                </a:solidFill>
              </a:defRPr>
            </a:lvl2pPr>
            <a:lvl3pPr>
              <a:spcBef>
                <a:spcPts val="0"/>
              </a:spcBef>
              <a:buClr>
                <a:schemeClr val="lt1"/>
              </a:buClr>
              <a:defRPr>
                <a:solidFill>
                  <a:schemeClr val="lt1"/>
                </a:solidFill>
              </a:defRPr>
            </a:lvl3pPr>
            <a:lvl4pPr>
              <a:spcBef>
                <a:spcPts val="0"/>
              </a:spcBef>
              <a:buClr>
                <a:schemeClr val="lt1"/>
              </a:buClr>
              <a:defRPr>
                <a:solidFill>
                  <a:schemeClr val="lt1"/>
                </a:solidFill>
              </a:defRPr>
            </a:lvl4pPr>
            <a:lvl5pPr>
              <a:spcBef>
                <a:spcPts val="0"/>
              </a:spcBef>
              <a:buClr>
                <a:schemeClr val="lt1"/>
              </a:buClr>
              <a:defRPr>
                <a:solidFill>
                  <a:schemeClr val="lt1"/>
                </a:solidFill>
              </a:defRPr>
            </a:lvl5pPr>
            <a:lvl6pPr>
              <a:spcBef>
                <a:spcPts val="0"/>
              </a:spcBef>
              <a:buClr>
                <a:schemeClr val="lt1"/>
              </a:buClr>
              <a:defRPr>
                <a:solidFill>
                  <a:schemeClr val="lt1"/>
                </a:solidFill>
              </a:defRPr>
            </a:lvl6pPr>
            <a:lvl7pPr>
              <a:spcBef>
                <a:spcPts val="0"/>
              </a:spcBef>
              <a:buClr>
                <a:schemeClr val="lt1"/>
              </a:buClr>
              <a:defRPr>
                <a:solidFill>
                  <a:schemeClr val="lt1"/>
                </a:solidFill>
              </a:defRPr>
            </a:lvl7pPr>
            <a:lvl8pPr>
              <a:spcBef>
                <a:spcPts val="0"/>
              </a:spcBef>
              <a:buClr>
                <a:schemeClr val="lt1"/>
              </a:buClr>
              <a:defRPr>
                <a:solidFill>
                  <a:schemeClr val="lt1"/>
                </a:solidFill>
              </a:defRPr>
            </a:lvl8pPr>
            <a:lvl9pPr>
              <a:spcBef>
                <a:spcPts val="0"/>
              </a:spcBef>
              <a:buClr>
                <a:schemeClr val="lt1"/>
              </a:buClr>
              <a:defRPr>
                <a:solidFill>
                  <a:schemeClr val="lt1"/>
                </a:solidFill>
              </a:defRPr>
            </a:lvl9pPr>
          </a:lstStyle>
          <a:p>
            <a:endParaRPr/>
          </a:p>
        </p:txBody>
      </p:sp>
      <p:sp>
        <p:nvSpPr>
          <p:cNvPr id="43" name="Shape 43"/>
          <p:cNvSpPr txBox="1">
            <a:spLocks noGrp="1"/>
          </p:cNvSpPr>
          <p:nvPr>
            <p:ph type="sldNum" idx="12"/>
          </p:nvPr>
        </p:nvSpPr>
        <p:spPr>
          <a:xfrm>
            <a:off x="8490250" y="4681009"/>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4"/>
        <p:cNvGrpSpPr/>
        <p:nvPr/>
      </p:nvGrpSpPr>
      <p:grpSpPr>
        <a:xfrm>
          <a:off x="0" y="0"/>
          <a:ext cx="0" cy="0"/>
          <a:chOff x="0" y="0"/>
          <a:chExt cx="0" cy="0"/>
        </a:xfrm>
      </p:grpSpPr>
      <p:sp>
        <p:nvSpPr>
          <p:cNvPr id="45" name="Shape 45"/>
          <p:cNvSpPr txBox="1">
            <a:spLocks noGrp="1"/>
          </p:cNvSpPr>
          <p:nvPr>
            <p:ph type="body" idx="1"/>
          </p:nvPr>
        </p:nvSpPr>
        <p:spPr>
          <a:xfrm>
            <a:off x="319500" y="4230575"/>
            <a:ext cx="5998800" cy="598799"/>
          </a:xfrm>
          <a:prstGeom prst="rect">
            <a:avLst/>
          </a:prstGeom>
        </p:spPr>
        <p:txBody>
          <a:bodyPr lIns="91425" tIns="91425" rIns="91425" bIns="91425" anchor="ctr" anchorCtr="0"/>
          <a:lstStyle>
            <a:lvl1pPr>
              <a:lnSpc>
                <a:spcPct val="100000"/>
              </a:lnSpc>
              <a:spcBef>
                <a:spcPts val="0"/>
              </a:spcBef>
              <a:spcAft>
                <a:spcPts val="0"/>
              </a:spcAft>
              <a:buNone/>
              <a:defRPr/>
            </a:lvl1pPr>
          </a:lstStyle>
          <a:p>
            <a:endParaRPr/>
          </a:p>
        </p:txBody>
      </p:sp>
      <p:sp>
        <p:nvSpPr>
          <p:cNvPr id="46" name="Shape 46"/>
          <p:cNvSpPr txBox="1">
            <a:spLocks noGrp="1"/>
          </p:cNvSpPr>
          <p:nvPr>
            <p:ph type="sldNum" idx="12"/>
          </p:nvPr>
        </p:nvSpPr>
        <p:spPr>
          <a:xfrm>
            <a:off x="8490250" y="4681009"/>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311700" y="391350"/>
            <a:ext cx="8520599" cy="626100"/>
          </a:xfrm>
          <a:prstGeom prst="rect">
            <a:avLst/>
          </a:prstGeom>
          <a:noFill/>
          <a:ln>
            <a:noFill/>
          </a:ln>
        </p:spPr>
        <p:txBody>
          <a:bodyPr lIns="91425" tIns="91425" rIns="91425" bIns="91425" anchor="t" anchorCtr="0"/>
          <a:lstStyle>
            <a:lvl1pPr>
              <a:spcBef>
                <a:spcPts val="0"/>
              </a:spcBef>
              <a:buClr>
                <a:schemeClr val="dk1"/>
              </a:buClr>
              <a:buSzPct val="100000"/>
              <a:buFont typeface="Playfair Display"/>
              <a:buNone/>
              <a:defRPr sz="3200" b="1">
                <a:solidFill>
                  <a:schemeClr val="dk1"/>
                </a:solidFill>
                <a:latin typeface="Playfair Display"/>
                <a:ea typeface="Playfair Display"/>
                <a:cs typeface="Playfair Display"/>
                <a:sym typeface="Playfair Display"/>
              </a:defRPr>
            </a:lvl1pPr>
            <a:lvl2pPr>
              <a:spcBef>
                <a:spcPts val="0"/>
              </a:spcBef>
              <a:buClr>
                <a:schemeClr val="dk1"/>
              </a:buClr>
              <a:buSzPct val="100000"/>
              <a:buFont typeface="Playfair Display"/>
              <a:buNone/>
              <a:defRPr sz="3200" b="1">
                <a:solidFill>
                  <a:schemeClr val="dk1"/>
                </a:solidFill>
                <a:latin typeface="Playfair Display"/>
                <a:ea typeface="Playfair Display"/>
                <a:cs typeface="Playfair Display"/>
                <a:sym typeface="Playfair Display"/>
              </a:defRPr>
            </a:lvl2pPr>
            <a:lvl3pPr>
              <a:spcBef>
                <a:spcPts val="0"/>
              </a:spcBef>
              <a:buClr>
                <a:schemeClr val="dk1"/>
              </a:buClr>
              <a:buSzPct val="100000"/>
              <a:buFont typeface="Playfair Display"/>
              <a:buNone/>
              <a:defRPr sz="3200" b="1">
                <a:solidFill>
                  <a:schemeClr val="dk1"/>
                </a:solidFill>
                <a:latin typeface="Playfair Display"/>
                <a:ea typeface="Playfair Display"/>
                <a:cs typeface="Playfair Display"/>
                <a:sym typeface="Playfair Display"/>
              </a:defRPr>
            </a:lvl3pPr>
            <a:lvl4pPr>
              <a:spcBef>
                <a:spcPts val="0"/>
              </a:spcBef>
              <a:buClr>
                <a:schemeClr val="dk1"/>
              </a:buClr>
              <a:buSzPct val="100000"/>
              <a:buFont typeface="Playfair Display"/>
              <a:buNone/>
              <a:defRPr sz="3200" b="1">
                <a:solidFill>
                  <a:schemeClr val="dk1"/>
                </a:solidFill>
                <a:latin typeface="Playfair Display"/>
                <a:ea typeface="Playfair Display"/>
                <a:cs typeface="Playfair Display"/>
                <a:sym typeface="Playfair Display"/>
              </a:defRPr>
            </a:lvl4pPr>
            <a:lvl5pPr>
              <a:spcBef>
                <a:spcPts val="0"/>
              </a:spcBef>
              <a:buClr>
                <a:schemeClr val="dk1"/>
              </a:buClr>
              <a:buSzPct val="100000"/>
              <a:buFont typeface="Playfair Display"/>
              <a:buNone/>
              <a:defRPr sz="3200" b="1">
                <a:solidFill>
                  <a:schemeClr val="dk1"/>
                </a:solidFill>
                <a:latin typeface="Playfair Display"/>
                <a:ea typeface="Playfair Display"/>
                <a:cs typeface="Playfair Display"/>
                <a:sym typeface="Playfair Display"/>
              </a:defRPr>
            </a:lvl5pPr>
            <a:lvl6pPr>
              <a:spcBef>
                <a:spcPts val="0"/>
              </a:spcBef>
              <a:buClr>
                <a:schemeClr val="dk1"/>
              </a:buClr>
              <a:buSzPct val="100000"/>
              <a:buFont typeface="Playfair Display"/>
              <a:buNone/>
              <a:defRPr sz="3200" b="1">
                <a:solidFill>
                  <a:schemeClr val="dk1"/>
                </a:solidFill>
                <a:latin typeface="Playfair Display"/>
                <a:ea typeface="Playfair Display"/>
                <a:cs typeface="Playfair Display"/>
                <a:sym typeface="Playfair Display"/>
              </a:defRPr>
            </a:lvl6pPr>
            <a:lvl7pPr>
              <a:spcBef>
                <a:spcPts val="0"/>
              </a:spcBef>
              <a:buClr>
                <a:schemeClr val="dk1"/>
              </a:buClr>
              <a:buSzPct val="100000"/>
              <a:buFont typeface="Playfair Display"/>
              <a:buNone/>
              <a:defRPr sz="3200" b="1">
                <a:solidFill>
                  <a:schemeClr val="dk1"/>
                </a:solidFill>
                <a:latin typeface="Playfair Display"/>
                <a:ea typeface="Playfair Display"/>
                <a:cs typeface="Playfair Display"/>
                <a:sym typeface="Playfair Display"/>
              </a:defRPr>
            </a:lvl7pPr>
            <a:lvl8pPr>
              <a:spcBef>
                <a:spcPts val="0"/>
              </a:spcBef>
              <a:buClr>
                <a:schemeClr val="dk1"/>
              </a:buClr>
              <a:buSzPct val="100000"/>
              <a:buFont typeface="Playfair Display"/>
              <a:buNone/>
              <a:defRPr sz="3200" b="1">
                <a:solidFill>
                  <a:schemeClr val="dk1"/>
                </a:solidFill>
                <a:latin typeface="Playfair Display"/>
                <a:ea typeface="Playfair Display"/>
                <a:cs typeface="Playfair Display"/>
                <a:sym typeface="Playfair Display"/>
              </a:defRPr>
            </a:lvl8pPr>
            <a:lvl9pPr>
              <a:spcBef>
                <a:spcPts val="0"/>
              </a:spcBef>
              <a:buClr>
                <a:schemeClr val="dk1"/>
              </a:buClr>
              <a:buSzPct val="100000"/>
              <a:buFont typeface="Playfair Display"/>
              <a:buNone/>
              <a:defRPr sz="3200" b="1">
                <a:solidFill>
                  <a:schemeClr val="dk1"/>
                </a:solidFill>
                <a:latin typeface="Playfair Display"/>
                <a:ea typeface="Playfair Display"/>
                <a:cs typeface="Playfair Display"/>
                <a:sym typeface="Playfair Display"/>
              </a:defRPr>
            </a:lvl9pPr>
          </a:lstStyle>
          <a:p>
            <a:endParaRPr/>
          </a:p>
        </p:txBody>
      </p:sp>
      <p:sp>
        <p:nvSpPr>
          <p:cNvPr id="6" name="Shape 6"/>
          <p:cNvSpPr txBox="1">
            <a:spLocks noGrp="1"/>
          </p:cNvSpPr>
          <p:nvPr>
            <p:ph type="body" idx="1"/>
          </p:nvPr>
        </p:nvSpPr>
        <p:spPr>
          <a:xfrm>
            <a:off x="311700" y="1152475"/>
            <a:ext cx="8520599" cy="3416400"/>
          </a:xfrm>
          <a:prstGeom prst="rect">
            <a:avLst/>
          </a:prstGeom>
          <a:noFill/>
          <a:ln>
            <a:noFill/>
          </a:ln>
        </p:spPr>
        <p:txBody>
          <a:bodyPr lIns="91425" tIns="91425" rIns="91425" bIns="91425" anchor="t" anchorCtr="0"/>
          <a:lstStyle>
            <a:lvl1pPr>
              <a:lnSpc>
                <a:spcPct val="115000"/>
              </a:lnSpc>
              <a:spcBef>
                <a:spcPts val="0"/>
              </a:spcBef>
              <a:spcAft>
                <a:spcPts val="1600"/>
              </a:spcAft>
              <a:buClr>
                <a:schemeClr val="dk2"/>
              </a:buClr>
              <a:buSzPct val="100000"/>
              <a:buFont typeface="Lato"/>
              <a:defRPr sz="1800">
                <a:solidFill>
                  <a:schemeClr val="dk2"/>
                </a:solidFill>
                <a:latin typeface="Lato"/>
                <a:ea typeface="Lato"/>
                <a:cs typeface="Lato"/>
                <a:sym typeface="Lato"/>
              </a:defRPr>
            </a:lvl1pPr>
            <a:lvl2pPr>
              <a:lnSpc>
                <a:spcPct val="115000"/>
              </a:lnSpc>
              <a:spcBef>
                <a:spcPts val="0"/>
              </a:spcBef>
              <a:spcAft>
                <a:spcPts val="1600"/>
              </a:spcAft>
              <a:buClr>
                <a:schemeClr val="dk2"/>
              </a:buClr>
              <a:buFont typeface="Lato"/>
              <a:defRPr>
                <a:solidFill>
                  <a:schemeClr val="dk2"/>
                </a:solidFill>
                <a:latin typeface="Lato"/>
                <a:ea typeface="Lato"/>
                <a:cs typeface="Lato"/>
                <a:sym typeface="Lato"/>
              </a:defRPr>
            </a:lvl2pPr>
            <a:lvl3pPr>
              <a:lnSpc>
                <a:spcPct val="115000"/>
              </a:lnSpc>
              <a:spcBef>
                <a:spcPts val="0"/>
              </a:spcBef>
              <a:spcAft>
                <a:spcPts val="1600"/>
              </a:spcAft>
              <a:buClr>
                <a:schemeClr val="dk2"/>
              </a:buClr>
              <a:buFont typeface="Lato"/>
              <a:defRPr>
                <a:solidFill>
                  <a:schemeClr val="dk2"/>
                </a:solidFill>
                <a:latin typeface="Lato"/>
                <a:ea typeface="Lato"/>
                <a:cs typeface="Lato"/>
                <a:sym typeface="Lato"/>
              </a:defRPr>
            </a:lvl3pPr>
            <a:lvl4pPr>
              <a:lnSpc>
                <a:spcPct val="115000"/>
              </a:lnSpc>
              <a:spcBef>
                <a:spcPts val="0"/>
              </a:spcBef>
              <a:spcAft>
                <a:spcPts val="1600"/>
              </a:spcAft>
              <a:buClr>
                <a:schemeClr val="dk2"/>
              </a:buClr>
              <a:buFont typeface="Lato"/>
              <a:defRPr>
                <a:solidFill>
                  <a:schemeClr val="dk2"/>
                </a:solidFill>
                <a:latin typeface="Lato"/>
                <a:ea typeface="Lato"/>
                <a:cs typeface="Lato"/>
                <a:sym typeface="Lato"/>
              </a:defRPr>
            </a:lvl4pPr>
            <a:lvl5pPr>
              <a:lnSpc>
                <a:spcPct val="115000"/>
              </a:lnSpc>
              <a:spcBef>
                <a:spcPts val="0"/>
              </a:spcBef>
              <a:spcAft>
                <a:spcPts val="1600"/>
              </a:spcAft>
              <a:buClr>
                <a:schemeClr val="dk2"/>
              </a:buClr>
              <a:buFont typeface="Lato"/>
              <a:defRPr>
                <a:solidFill>
                  <a:schemeClr val="dk2"/>
                </a:solidFill>
                <a:latin typeface="Lato"/>
                <a:ea typeface="Lato"/>
                <a:cs typeface="Lato"/>
                <a:sym typeface="Lato"/>
              </a:defRPr>
            </a:lvl5pPr>
            <a:lvl6pPr>
              <a:lnSpc>
                <a:spcPct val="115000"/>
              </a:lnSpc>
              <a:spcBef>
                <a:spcPts val="0"/>
              </a:spcBef>
              <a:spcAft>
                <a:spcPts val="1600"/>
              </a:spcAft>
              <a:buClr>
                <a:schemeClr val="dk2"/>
              </a:buClr>
              <a:buFont typeface="Lato"/>
              <a:defRPr>
                <a:solidFill>
                  <a:schemeClr val="dk2"/>
                </a:solidFill>
                <a:latin typeface="Lato"/>
                <a:ea typeface="Lato"/>
                <a:cs typeface="Lato"/>
                <a:sym typeface="Lato"/>
              </a:defRPr>
            </a:lvl6pPr>
            <a:lvl7pPr>
              <a:lnSpc>
                <a:spcPct val="115000"/>
              </a:lnSpc>
              <a:spcBef>
                <a:spcPts val="0"/>
              </a:spcBef>
              <a:spcAft>
                <a:spcPts val="1600"/>
              </a:spcAft>
              <a:buClr>
                <a:schemeClr val="dk2"/>
              </a:buClr>
              <a:buFont typeface="Lato"/>
              <a:defRPr>
                <a:solidFill>
                  <a:schemeClr val="dk2"/>
                </a:solidFill>
                <a:latin typeface="Lato"/>
                <a:ea typeface="Lato"/>
                <a:cs typeface="Lato"/>
                <a:sym typeface="Lato"/>
              </a:defRPr>
            </a:lvl7pPr>
            <a:lvl8pPr>
              <a:lnSpc>
                <a:spcPct val="115000"/>
              </a:lnSpc>
              <a:spcBef>
                <a:spcPts val="0"/>
              </a:spcBef>
              <a:spcAft>
                <a:spcPts val="1600"/>
              </a:spcAft>
              <a:buClr>
                <a:schemeClr val="dk2"/>
              </a:buClr>
              <a:buFont typeface="Lato"/>
              <a:defRPr>
                <a:solidFill>
                  <a:schemeClr val="dk2"/>
                </a:solidFill>
                <a:latin typeface="Lato"/>
                <a:ea typeface="Lato"/>
                <a:cs typeface="Lato"/>
                <a:sym typeface="Lato"/>
              </a:defRPr>
            </a:lvl8pPr>
            <a:lvl9pPr>
              <a:lnSpc>
                <a:spcPct val="115000"/>
              </a:lnSpc>
              <a:spcBef>
                <a:spcPts val="0"/>
              </a:spcBef>
              <a:spcAft>
                <a:spcPts val="1600"/>
              </a:spcAft>
              <a:buClr>
                <a:schemeClr val="dk2"/>
              </a:buClr>
              <a:buFont typeface="Lato"/>
              <a:defRPr>
                <a:solidFill>
                  <a:schemeClr val="dk2"/>
                </a:solidFill>
                <a:latin typeface="Lato"/>
                <a:ea typeface="Lato"/>
                <a:cs typeface="Lato"/>
                <a:sym typeface="Lato"/>
              </a:defRPr>
            </a:lvl9pPr>
          </a:lstStyle>
          <a:p>
            <a:endParaRPr/>
          </a:p>
        </p:txBody>
      </p:sp>
      <p:sp>
        <p:nvSpPr>
          <p:cNvPr id="7" name="Shape 7"/>
          <p:cNvSpPr txBox="1">
            <a:spLocks noGrp="1"/>
          </p:cNvSpPr>
          <p:nvPr>
            <p:ph type="sldNum" idx="12"/>
          </p:nvPr>
        </p:nvSpPr>
        <p:spPr>
          <a:xfrm>
            <a:off x="8490250" y="4681009"/>
            <a:ext cx="548699" cy="393600"/>
          </a:xfrm>
          <a:prstGeom prst="rect">
            <a:avLst/>
          </a:prstGeom>
          <a:noFill/>
          <a:ln>
            <a:noFill/>
          </a:ln>
        </p:spPr>
        <p:txBody>
          <a:bodyPr lIns="91425" tIns="91425" rIns="91425" bIns="91425" anchor="ctr" anchorCtr="0">
            <a:noAutofit/>
          </a:bodyPr>
          <a:lstStyle/>
          <a:p>
            <a:pPr algn="r">
              <a:spcBef>
                <a:spcPts val="0"/>
              </a:spcBef>
              <a:buNone/>
            </a:pPr>
            <a:fld id="{00000000-1234-1234-1234-123412341234}" type="slidenum">
              <a:rPr lang="en" sz="1000">
                <a:solidFill>
                  <a:schemeClr val="dk2"/>
                </a:solidFill>
                <a:latin typeface="Lato"/>
                <a:ea typeface="Lato"/>
                <a:cs typeface="Lato"/>
                <a:sym typeface="Lato"/>
              </a:rPr>
              <a:t>‹#›</a:t>
            </a:fld>
            <a:endParaRPr lang="en" sz="1000">
              <a:solidFill>
                <a:schemeClr val="dk2"/>
              </a:solidFill>
              <a:latin typeface="Lato"/>
              <a:ea typeface="Lato"/>
              <a:cs typeface="Lato"/>
              <a:sym typeface="Lato"/>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2.jpg"/></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4.gif"/></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54"/>
        <p:cNvGrpSpPr/>
        <p:nvPr/>
      </p:nvGrpSpPr>
      <p:grpSpPr>
        <a:xfrm>
          <a:off x="0" y="0"/>
          <a:ext cx="0" cy="0"/>
          <a:chOff x="0" y="0"/>
          <a:chExt cx="0" cy="0"/>
        </a:xfrm>
      </p:grpSpPr>
      <p:sp>
        <p:nvSpPr>
          <p:cNvPr id="55" name="Shape 55"/>
          <p:cNvSpPr txBox="1">
            <a:spLocks noGrp="1"/>
          </p:cNvSpPr>
          <p:nvPr>
            <p:ph type="ctrTitle"/>
          </p:nvPr>
        </p:nvSpPr>
        <p:spPr>
          <a:xfrm>
            <a:off x="3096250" y="1627200"/>
            <a:ext cx="2951399" cy="1584300"/>
          </a:xfrm>
          <a:prstGeom prst="rect">
            <a:avLst/>
          </a:prstGeom>
        </p:spPr>
        <p:txBody>
          <a:bodyPr lIns="91425" tIns="91425" rIns="91425" bIns="91425" anchor="ctr" anchorCtr="0">
            <a:noAutofit/>
          </a:bodyPr>
          <a:lstStyle/>
          <a:p>
            <a:pPr>
              <a:spcBef>
                <a:spcPts val="0"/>
              </a:spcBef>
              <a:buNone/>
            </a:pPr>
            <a:r>
              <a:rPr lang="en"/>
              <a:t>The Witch of Blackbird Pond</a:t>
            </a:r>
          </a:p>
        </p:txBody>
      </p:sp>
      <p:sp>
        <p:nvSpPr>
          <p:cNvPr id="56" name="Shape 56"/>
          <p:cNvSpPr txBox="1">
            <a:spLocks noGrp="1"/>
          </p:cNvSpPr>
          <p:nvPr>
            <p:ph type="subTitle" idx="1"/>
          </p:nvPr>
        </p:nvSpPr>
        <p:spPr>
          <a:xfrm>
            <a:off x="3096362" y="3266930"/>
            <a:ext cx="2951399" cy="701399"/>
          </a:xfrm>
          <a:prstGeom prst="rect">
            <a:avLst/>
          </a:prstGeom>
        </p:spPr>
        <p:txBody>
          <a:bodyPr lIns="91425" tIns="91425" rIns="91425" bIns="91425" anchor="b" anchorCtr="0">
            <a:noAutofit/>
          </a:bodyPr>
          <a:lstStyle/>
          <a:p>
            <a:pPr>
              <a:spcBef>
                <a:spcPts val="0"/>
              </a:spcBef>
              <a:buNone/>
            </a:pPr>
            <a:r>
              <a:rPr lang="en"/>
              <a:t>Elizabeth George Speare</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112"/>
        <p:cNvGrpSpPr/>
        <p:nvPr/>
      </p:nvGrpSpPr>
      <p:grpSpPr>
        <a:xfrm>
          <a:off x="0" y="0"/>
          <a:ext cx="0" cy="0"/>
          <a:chOff x="0" y="0"/>
          <a:chExt cx="0" cy="0"/>
        </a:xfrm>
      </p:grpSpPr>
      <p:sp>
        <p:nvSpPr>
          <p:cNvPr id="113" name="Shape 113"/>
          <p:cNvSpPr txBox="1">
            <a:spLocks noGrp="1"/>
          </p:cNvSpPr>
          <p:nvPr>
            <p:ph type="title"/>
          </p:nvPr>
        </p:nvSpPr>
        <p:spPr>
          <a:xfrm>
            <a:off x="311700" y="391350"/>
            <a:ext cx="8520599" cy="626100"/>
          </a:xfrm>
          <a:prstGeom prst="rect">
            <a:avLst/>
          </a:prstGeom>
        </p:spPr>
        <p:txBody>
          <a:bodyPr lIns="91425" tIns="91425" rIns="91425" bIns="91425" anchor="t" anchorCtr="0">
            <a:noAutofit/>
          </a:bodyPr>
          <a:lstStyle/>
          <a:p>
            <a:pPr>
              <a:spcBef>
                <a:spcPts val="0"/>
              </a:spcBef>
              <a:buNone/>
            </a:pPr>
            <a:r>
              <a:rPr lang="en"/>
              <a:t>Other Characters</a:t>
            </a:r>
          </a:p>
        </p:txBody>
      </p:sp>
      <p:sp>
        <p:nvSpPr>
          <p:cNvPr id="114" name="Shape 114"/>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rtl="0">
              <a:spcBef>
                <a:spcPts val="0"/>
              </a:spcBef>
              <a:buNone/>
            </a:pPr>
            <a:r>
              <a:rPr lang="en">
                <a:solidFill>
                  <a:srgbClr val="38761D"/>
                </a:solidFill>
              </a:rPr>
              <a:t>John Holbroook</a:t>
            </a:r>
            <a:r>
              <a:rPr lang="en">
                <a:solidFill>
                  <a:srgbClr val="000000"/>
                </a:solidFill>
              </a:rPr>
              <a:t>- young Puritan clergyman who falls in love with Mercy Wood.</a:t>
            </a:r>
          </a:p>
          <a:p>
            <a:pPr rtl="0">
              <a:spcBef>
                <a:spcPts val="0"/>
              </a:spcBef>
              <a:buNone/>
            </a:pPr>
            <a:endParaRPr>
              <a:solidFill>
                <a:srgbClr val="E06666"/>
              </a:solidFill>
            </a:endParaRPr>
          </a:p>
          <a:p>
            <a:pPr rtl="0">
              <a:spcBef>
                <a:spcPts val="0"/>
              </a:spcBef>
              <a:buNone/>
            </a:pPr>
            <a:r>
              <a:rPr lang="en">
                <a:solidFill>
                  <a:srgbClr val="E06666"/>
                </a:solidFill>
              </a:rPr>
              <a:t>The Cruffs</a:t>
            </a:r>
            <a:r>
              <a:rPr lang="en"/>
              <a:t>- Mean family of Prudence Cruff, who is abused.</a:t>
            </a:r>
          </a:p>
          <a:p>
            <a:pPr rtl="0">
              <a:spcBef>
                <a:spcPts val="0"/>
              </a:spcBef>
              <a:buNone/>
            </a:pPr>
            <a:endParaRPr/>
          </a:p>
          <a:p>
            <a:pPr rtl="0">
              <a:spcBef>
                <a:spcPts val="0"/>
              </a:spcBef>
              <a:buNone/>
            </a:pPr>
            <a:r>
              <a:rPr lang="en">
                <a:solidFill>
                  <a:srgbClr val="0000FF"/>
                </a:solidFill>
              </a:rPr>
              <a:t>William Ashby</a:t>
            </a:r>
            <a:r>
              <a:rPr lang="en"/>
              <a:t>- son of wealthiest family in Wethersfield who courts Kit initially before falling in love with Judith.</a:t>
            </a:r>
          </a:p>
          <a:p>
            <a:pPr>
              <a:spcBef>
                <a:spcPts val="0"/>
              </a:spcBef>
              <a:buNone/>
            </a:pPr>
            <a:endParaRP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Shape 118"/>
        <p:cNvGrpSpPr/>
        <p:nvPr/>
      </p:nvGrpSpPr>
      <p:grpSpPr>
        <a:xfrm>
          <a:off x="0" y="0"/>
          <a:ext cx="0" cy="0"/>
          <a:chOff x="0" y="0"/>
          <a:chExt cx="0" cy="0"/>
        </a:xfrm>
      </p:grpSpPr>
      <p:sp>
        <p:nvSpPr>
          <p:cNvPr id="119" name="Shape 119"/>
          <p:cNvSpPr txBox="1">
            <a:spLocks noGrp="1"/>
          </p:cNvSpPr>
          <p:nvPr>
            <p:ph type="title"/>
          </p:nvPr>
        </p:nvSpPr>
        <p:spPr>
          <a:xfrm>
            <a:off x="311700" y="391350"/>
            <a:ext cx="8520599" cy="626100"/>
          </a:xfrm>
          <a:prstGeom prst="rect">
            <a:avLst/>
          </a:prstGeom>
        </p:spPr>
        <p:txBody>
          <a:bodyPr lIns="91425" tIns="91425" rIns="91425" bIns="91425" anchor="t" anchorCtr="0">
            <a:noAutofit/>
          </a:bodyPr>
          <a:lstStyle/>
          <a:p>
            <a:pPr>
              <a:spcBef>
                <a:spcPts val="0"/>
              </a:spcBef>
              <a:buNone/>
            </a:pPr>
            <a:r>
              <a:rPr lang="en"/>
              <a:t>Themes</a:t>
            </a:r>
          </a:p>
        </p:txBody>
      </p:sp>
      <p:sp>
        <p:nvSpPr>
          <p:cNvPr id="120" name="Shape 120"/>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a:spcBef>
                <a:spcPts val="0"/>
              </a:spcBef>
              <a:buNone/>
            </a:pPr>
            <a:r>
              <a:rPr lang="en"/>
              <a:t>Human struggle for freedom...</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Shape 61"/>
          <p:cNvSpPr txBox="1">
            <a:spLocks noGrp="1"/>
          </p:cNvSpPr>
          <p:nvPr>
            <p:ph type="title"/>
          </p:nvPr>
        </p:nvSpPr>
        <p:spPr>
          <a:xfrm>
            <a:off x="311700" y="391350"/>
            <a:ext cx="8520599" cy="626100"/>
          </a:xfrm>
          <a:prstGeom prst="rect">
            <a:avLst/>
          </a:prstGeom>
        </p:spPr>
        <p:txBody>
          <a:bodyPr lIns="91425" tIns="91425" rIns="91425" bIns="91425" anchor="t" anchorCtr="0">
            <a:noAutofit/>
          </a:bodyPr>
          <a:lstStyle/>
          <a:p>
            <a:pPr>
              <a:spcBef>
                <a:spcPts val="0"/>
              </a:spcBef>
              <a:buNone/>
            </a:pPr>
            <a:r>
              <a:rPr lang="en"/>
              <a:t>Early Life</a:t>
            </a:r>
          </a:p>
        </p:txBody>
      </p:sp>
      <p:sp>
        <p:nvSpPr>
          <p:cNvPr id="62" name="Shape 62"/>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rtl="0">
              <a:spcBef>
                <a:spcPts val="0"/>
              </a:spcBef>
              <a:buNone/>
            </a:pPr>
            <a:r>
              <a:rPr lang="en" sz="1400"/>
              <a:t>Elizabeth George Speare was born in Melrose, Massachusetts. </a:t>
            </a:r>
          </a:p>
          <a:p>
            <a:pPr rtl="0">
              <a:spcBef>
                <a:spcPts val="0"/>
              </a:spcBef>
              <a:buNone/>
            </a:pPr>
            <a:r>
              <a:rPr lang="en" sz="1050">
                <a:solidFill>
                  <a:srgbClr val="666666"/>
                </a:solidFill>
              </a:rPr>
              <a:t> </a:t>
            </a:r>
            <a:r>
              <a:rPr lang="en" sz="1400">
                <a:solidFill>
                  <a:srgbClr val="666666"/>
                </a:solidFill>
              </a:rPr>
              <a:t>Speare said that Melrose was, "an ideal place in which to have grown up, close to fields and woods where we hiked and picnicked, and near to Boston where we frequently had family treats of theaters and concerts." (Biblio.com)</a:t>
            </a:r>
          </a:p>
          <a:p>
            <a:pPr rtl="0">
              <a:spcBef>
                <a:spcPts val="0"/>
              </a:spcBef>
              <a:buNone/>
            </a:pPr>
            <a:r>
              <a:rPr lang="en" sz="1400">
                <a:solidFill>
                  <a:srgbClr val="666666"/>
                </a:solidFill>
              </a:rPr>
              <a:t>She had a very supportive, loving family, including one brother.</a:t>
            </a:r>
          </a:p>
          <a:p>
            <a:pPr rtl="0">
              <a:spcBef>
                <a:spcPts val="0"/>
              </a:spcBef>
              <a:buNone/>
            </a:pPr>
            <a:r>
              <a:rPr lang="en" sz="1400">
                <a:solidFill>
                  <a:srgbClr val="666666"/>
                </a:solidFill>
              </a:rPr>
              <a:t>Though she began writing at age 8, and received a higher education in English,  she only became serious about her writing once her children became older.</a:t>
            </a:r>
          </a:p>
          <a:p>
            <a:pPr rtl="0">
              <a:spcBef>
                <a:spcPts val="0"/>
              </a:spcBef>
              <a:buNone/>
            </a:pPr>
            <a:r>
              <a:rPr lang="en" sz="1400">
                <a:solidFill>
                  <a:srgbClr val="666666"/>
                </a:solidFill>
              </a:rPr>
              <a:t>Speare lived a long life and</a:t>
            </a:r>
            <a:r>
              <a:rPr lang="en" sz="1050">
                <a:solidFill>
                  <a:srgbClr val="666666"/>
                </a:solidFill>
              </a:rPr>
              <a:t> </a:t>
            </a:r>
            <a:r>
              <a:rPr lang="en" sz="1400">
                <a:solidFill>
                  <a:srgbClr val="666666"/>
                </a:solidFill>
              </a:rPr>
              <a:t>died of an aortic aneurysm on November 15, 1994 at age 84.</a:t>
            </a:r>
          </a:p>
          <a:p>
            <a:pPr>
              <a:spcBef>
                <a:spcPts val="0"/>
              </a:spcBef>
              <a:buNone/>
            </a:pPr>
            <a:endParaRPr sz="1400">
              <a:solidFill>
                <a:srgbClr val="666666"/>
              </a:solidFill>
            </a:endParaRP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311700" y="368825"/>
            <a:ext cx="8520599" cy="572699"/>
          </a:xfrm>
          <a:prstGeom prst="rect">
            <a:avLst/>
          </a:prstGeom>
        </p:spPr>
        <p:txBody>
          <a:bodyPr lIns="91425" tIns="91425" rIns="91425" bIns="91425" anchor="t" anchorCtr="0">
            <a:noAutofit/>
          </a:bodyPr>
          <a:lstStyle/>
          <a:p>
            <a:pPr>
              <a:spcBef>
                <a:spcPts val="0"/>
              </a:spcBef>
              <a:buNone/>
            </a:pPr>
            <a:r>
              <a:rPr lang="en"/>
              <a:t>Settings</a:t>
            </a:r>
          </a:p>
        </p:txBody>
      </p:sp>
      <p:sp>
        <p:nvSpPr>
          <p:cNvPr id="68" name="Shape 68"/>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rtl="0">
              <a:spcBef>
                <a:spcPts val="0"/>
              </a:spcBef>
              <a:buNone/>
            </a:pPr>
            <a:r>
              <a:rPr lang="en" sz="1400">
                <a:solidFill>
                  <a:srgbClr val="000000"/>
                </a:solidFill>
              </a:rPr>
              <a:t>Barbados is</a:t>
            </a:r>
            <a:r>
              <a:rPr lang="en" sz="1400">
                <a:solidFill>
                  <a:srgbClr val="222222"/>
                </a:solidFill>
              </a:rPr>
              <a:t> in the eastern Caribbean, is an independent island nation within the British Commonwealth. At the time the novel was set, English settlers had colonized Barbados, bringing slaves from Africa to work their sugar plantations.</a:t>
            </a:r>
          </a:p>
          <a:p>
            <a:pPr>
              <a:spcBef>
                <a:spcPts val="0"/>
              </a:spcBef>
              <a:buNone/>
            </a:pPr>
            <a:endParaRPr>
              <a:solidFill>
                <a:srgbClr val="222222"/>
              </a:solidFill>
            </a:endParaRPr>
          </a:p>
        </p:txBody>
      </p:sp>
      <p:pic>
        <p:nvPicPr>
          <p:cNvPr id="69" name="Shape 69"/>
          <p:cNvPicPr preferRelativeResize="0"/>
          <p:nvPr/>
        </p:nvPicPr>
        <p:blipFill>
          <a:blip r:embed="rId3">
            <a:alphaModFix/>
          </a:blip>
          <a:stretch>
            <a:fillRect/>
          </a:stretch>
        </p:blipFill>
        <p:spPr>
          <a:xfrm>
            <a:off x="4366225" y="1768650"/>
            <a:ext cx="4524375" cy="3021374"/>
          </a:xfrm>
          <a:prstGeom prst="rect">
            <a:avLst/>
          </a:prstGeom>
          <a:noFill/>
          <a:ln>
            <a:noFill/>
          </a:ln>
        </p:spPr>
      </p:pic>
      <p:pic>
        <p:nvPicPr>
          <p:cNvPr id="70" name="Shape 70"/>
          <p:cNvPicPr preferRelativeResize="0"/>
          <p:nvPr/>
        </p:nvPicPr>
        <p:blipFill>
          <a:blip r:embed="rId4">
            <a:alphaModFix/>
          </a:blip>
          <a:stretch>
            <a:fillRect/>
          </a:stretch>
        </p:blipFill>
        <p:spPr>
          <a:xfrm>
            <a:off x="182550" y="2050625"/>
            <a:ext cx="4047550" cy="2690775"/>
          </a:xfrm>
          <a:prstGeom prst="rect">
            <a:avLst/>
          </a:prstGeom>
          <a:noFill/>
          <a:ln>
            <a:noFill/>
          </a:ln>
        </p:spPr>
      </p:pic>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D9D2E9"/>
        </a:solidFill>
        <a:effectLst/>
      </p:bgPr>
    </p:bg>
    <p:spTree>
      <p:nvGrpSpPr>
        <p:cNvPr id="1" name="Shape 74"/>
        <p:cNvGrpSpPr/>
        <p:nvPr/>
      </p:nvGrpSpPr>
      <p:grpSpPr>
        <a:xfrm>
          <a:off x="0" y="0"/>
          <a:ext cx="0" cy="0"/>
          <a:chOff x="0" y="0"/>
          <a:chExt cx="0" cy="0"/>
        </a:xfrm>
      </p:grpSpPr>
      <p:sp>
        <p:nvSpPr>
          <p:cNvPr id="75" name="Shape 75"/>
          <p:cNvSpPr txBox="1">
            <a:spLocks noGrp="1"/>
          </p:cNvSpPr>
          <p:nvPr>
            <p:ph type="title"/>
          </p:nvPr>
        </p:nvSpPr>
        <p:spPr>
          <a:xfrm>
            <a:off x="311700" y="391350"/>
            <a:ext cx="8520599" cy="626100"/>
          </a:xfrm>
          <a:prstGeom prst="rect">
            <a:avLst/>
          </a:prstGeom>
        </p:spPr>
        <p:txBody>
          <a:bodyPr lIns="91425" tIns="91425" rIns="91425" bIns="91425" anchor="t" anchorCtr="0">
            <a:noAutofit/>
          </a:bodyPr>
          <a:lstStyle/>
          <a:p>
            <a:pPr>
              <a:spcBef>
                <a:spcPts val="0"/>
              </a:spcBef>
              <a:buNone/>
            </a:pPr>
            <a:r>
              <a:rPr lang="en"/>
              <a:t>Settings</a:t>
            </a:r>
          </a:p>
        </p:txBody>
      </p:sp>
      <p:sp>
        <p:nvSpPr>
          <p:cNvPr id="76" name="Shape 76"/>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rtl="0">
              <a:spcBef>
                <a:spcPts val="0"/>
              </a:spcBef>
              <a:buNone/>
            </a:pPr>
            <a:r>
              <a:rPr lang="en"/>
              <a:t>1687-1688</a:t>
            </a:r>
          </a:p>
          <a:p>
            <a:pPr>
              <a:spcBef>
                <a:spcPts val="0"/>
              </a:spcBef>
              <a:buNone/>
            </a:pPr>
            <a:r>
              <a:rPr lang="en"/>
              <a:t>Puritan settlement of Wethersfield in the Connecticut colony</a:t>
            </a:r>
          </a:p>
        </p:txBody>
      </p:sp>
      <p:pic>
        <p:nvPicPr>
          <p:cNvPr id="77" name="Shape 77"/>
          <p:cNvPicPr preferRelativeResize="0"/>
          <p:nvPr/>
        </p:nvPicPr>
        <p:blipFill>
          <a:blip r:embed="rId3">
            <a:alphaModFix/>
          </a:blip>
          <a:stretch>
            <a:fillRect/>
          </a:stretch>
        </p:blipFill>
        <p:spPr>
          <a:xfrm>
            <a:off x="451250" y="2104725"/>
            <a:ext cx="4605074" cy="2839400"/>
          </a:xfrm>
          <a:prstGeom prst="rect">
            <a:avLst/>
          </a:prstGeom>
          <a:noFill/>
          <a:ln>
            <a:noFill/>
          </a:ln>
        </p:spPr>
      </p:pic>
      <p:pic>
        <p:nvPicPr>
          <p:cNvPr id="78" name="Shape 78"/>
          <p:cNvPicPr preferRelativeResize="0"/>
          <p:nvPr/>
        </p:nvPicPr>
        <p:blipFill>
          <a:blip r:embed="rId4">
            <a:alphaModFix/>
          </a:blip>
          <a:stretch>
            <a:fillRect/>
          </a:stretch>
        </p:blipFill>
        <p:spPr>
          <a:xfrm>
            <a:off x="6566300" y="1152475"/>
            <a:ext cx="2266000" cy="3588375"/>
          </a:xfrm>
          <a:prstGeom prst="rect">
            <a:avLst/>
          </a:prstGeom>
          <a:noFill/>
          <a:ln>
            <a:noFill/>
          </a:ln>
        </p:spPr>
      </p:pic>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D9D2E9"/>
        </a:solidFill>
        <a:effectLst/>
      </p:bgPr>
    </p:bg>
    <p:spTree>
      <p:nvGrpSpPr>
        <p:cNvPr id="1" name="Shape 82"/>
        <p:cNvGrpSpPr/>
        <p:nvPr/>
      </p:nvGrpSpPr>
      <p:grpSpPr>
        <a:xfrm>
          <a:off x="0" y="0"/>
          <a:ext cx="0" cy="0"/>
          <a:chOff x="0" y="0"/>
          <a:chExt cx="0" cy="0"/>
        </a:xfrm>
      </p:grpSpPr>
      <p:sp>
        <p:nvSpPr>
          <p:cNvPr id="83" name="Shape 83"/>
          <p:cNvSpPr txBox="1">
            <a:spLocks noGrp="1"/>
          </p:cNvSpPr>
          <p:nvPr>
            <p:ph type="title"/>
          </p:nvPr>
        </p:nvSpPr>
        <p:spPr>
          <a:xfrm>
            <a:off x="311700" y="391350"/>
            <a:ext cx="8520599" cy="626100"/>
          </a:xfrm>
          <a:prstGeom prst="rect">
            <a:avLst/>
          </a:prstGeom>
        </p:spPr>
        <p:txBody>
          <a:bodyPr lIns="91425" tIns="91425" rIns="91425" bIns="91425" anchor="t" anchorCtr="0">
            <a:noAutofit/>
          </a:bodyPr>
          <a:lstStyle/>
          <a:p>
            <a:pPr>
              <a:spcBef>
                <a:spcPts val="0"/>
              </a:spcBef>
              <a:buNone/>
            </a:pPr>
            <a:r>
              <a:rPr lang="en"/>
              <a:t>Setting</a:t>
            </a:r>
          </a:p>
        </p:txBody>
      </p:sp>
      <p:sp>
        <p:nvSpPr>
          <p:cNvPr id="84" name="Shape 84"/>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rtl="0">
              <a:spcBef>
                <a:spcPts val="0"/>
              </a:spcBef>
              <a:buNone/>
            </a:pPr>
            <a:r>
              <a:rPr lang="en"/>
              <a:t>Monarch ruled England</a:t>
            </a:r>
          </a:p>
          <a:p>
            <a:pPr rtl="0">
              <a:spcBef>
                <a:spcPts val="0"/>
              </a:spcBef>
              <a:buNone/>
            </a:pPr>
            <a:r>
              <a:rPr lang="en"/>
              <a:t>Royalists</a:t>
            </a:r>
          </a:p>
          <a:p>
            <a:pPr rtl="0">
              <a:spcBef>
                <a:spcPts val="0"/>
              </a:spcBef>
              <a:buNone/>
            </a:pPr>
            <a:r>
              <a:rPr lang="en"/>
              <a:t>England ruled over the American colonies</a:t>
            </a:r>
          </a:p>
          <a:p>
            <a:pPr rtl="0">
              <a:spcBef>
                <a:spcPts val="0"/>
              </a:spcBef>
              <a:buNone/>
            </a:pPr>
            <a:endParaRPr/>
          </a:p>
          <a:p>
            <a:pPr rtl="0">
              <a:spcBef>
                <a:spcPts val="0"/>
              </a:spcBef>
              <a:buNone/>
            </a:pPr>
            <a:r>
              <a:rPr lang="en" sz="1700" b="1"/>
              <a:t>Sir Edmund Andros</a:t>
            </a:r>
            <a:r>
              <a:rPr lang="en" sz="1700"/>
              <a:t> (1637-1714) was appointed, by King James II, as governor of New England.The colonists did not like his rule as he limited their political, religious, and property rights. The colonists revolted after King James II was overthrown.</a:t>
            </a:r>
          </a:p>
          <a:p>
            <a:pPr>
              <a:spcBef>
                <a:spcPts val="0"/>
              </a:spcBef>
              <a:buNone/>
            </a:pPr>
            <a:endParaRP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EAD1DC"/>
        </a:solidFill>
        <a:effectLst/>
      </p:bgPr>
    </p:bg>
    <p:spTree>
      <p:nvGrpSpPr>
        <p:cNvPr id="1" name="Shape 88"/>
        <p:cNvGrpSpPr/>
        <p:nvPr/>
      </p:nvGrpSpPr>
      <p:grpSpPr>
        <a:xfrm>
          <a:off x="0" y="0"/>
          <a:ext cx="0" cy="0"/>
          <a:chOff x="0" y="0"/>
          <a:chExt cx="0" cy="0"/>
        </a:xfrm>
      </p:grpSpPr>
      <p:sp>
        <p:nvSpPr>
          <p:cNvPr id="89" name="Shape 89"/>
          <p:cNvSpPr txBox="1">
            <a:spLocks noGrp="1"/>
          </p:cNvSpPr>
          <p:nvPr>
            <p:ph type="title"/>
          </p:nvPr>
        </p:nvSpPr>
        <p:spPr>
          <a:xfrm>
            <a:off x="311700" y="391350"/>
            <a:ext cx="8520599" cy="626100"/>
          </a:xfrm>
          <a:prstGeom prst="rect">
            <a:avLst/>
          </a:prstGeom>
        </p:spPr>
        <p:txBody>
          <a:bodyPr lIns="91425" tIns="91425" rIns="91425" bIns="91425" anchor="t" anchorCtr="0">
            <a:noAutofit/>
          </a:bodyPr>
          <a:lstStyle/>
          <a:p>
            <a:pPr>
              <a:spcBef>
                <a:spcPts val="0"/>
              </a:spcBef>
              <a:buNone/>
            </a:pPr>
            <a:r>
              <a:rPr lang="en"/>
              <a:t>Puritans</a:t>
            </a:r>
          </a:p>
        </p:txBody>
      </p:sp>
      <p:sp>
        <p:nvSpPr>
          <p:cNvPr id="90" name="Shape 90"/>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rtl="0">
              <a:spcBef>
                <a:spcPts val="0"/>
              </a:spcBef>
              <a:buNone/>
            </a:pPr>
            <a:r>
              <a:rPr lang="en"/>
              <a:t>People part of religious movement in the late 16th and 17th centuries who sought to reform the Church of England</a:t>
            </a:r>
          </a:p>
          <a:p>
            <a:pPr rtl="0">
              <a:spcBef>
                <a:spcPts val="0"/>
              </a:spcBef>
              <a:buNone/>
            </a:pPr>
            <a:r>
              <a:rPr lang="en"/>
              <a:t>Puritans came to America (many to New England) seeking religious freedom after persecution following the separation from the Church of England into their own congregations.</a:t>
            </a:r>
          </a:p>
          <a:p>
            <a:pPr rtl="0">
              <a:spcBef>
                <a:spcPts val="0"/>
              </a:spcBef>
              <a:buNone/>
            </a:pPr>
            <a:r>
              <a:rPr lang="en"/>
              <a:t>Puritans were deeply religious and were not tolerant of differing viewpoints. </a:t>
            </a:r>
          </a:p>
          <a:p>
            <a:pPr>
              <a:spcBef>
                <a:spcPts val="0"/>
              </a:spcBef>
              <a:buNone/>
            </a:pPr>
            <a:r>
              <a:rPr lang="en"/>
              <a:t>Puritans saw the theatre (acting) as immoral.</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9FC5E8"/>
        </a:solidFill>
        <a:effectLst/>
      </p:bgPr>
    </p:bg>
    <p:spTree>
      <p:nvGrpSpPr>
        <p:cNvPr id="1" name="Shape 94"/>
        <p:cNvGrpSpPr/>
        <p:nvPr/>
      </p:nvGrpSpPr>
      <p:grpSpPr>
        <a:xfrm>
          <a:off x="0" y="0"/>
          <a:ext cx="0" cy="0"/>
          <a:chOff x="0" y="0"/>
          <a:chExt cx="0" cy="0"/>
        </a:xfrm>
      </p:grpSpPr>
      <p:sp>
        <p:nvSpPr>
          <p:cNvPr id="95" name="Shape 95"/>
          <p:cNvSpPr txBox="1">
            <a:spLocks noGrp="1"/>
          </p:cNvSpPr>
          <p:nvPr>
            <p:ph type="title"/>
          </p:nvPr>
        </p:nvSpPr>
        <p:spPr>
          <a:xfrm>
            <a:off x="311700" y="391350"/>
            <a:ext cx="8520599" cy="626100"/>
          </a:xfrm>
          <a:prstGeom prst="rect">
            <a:avLst/>
          </a:prstGeom>
        </p:spPr>
        <p:txBody>
          <a:bodyPr lIns="91425" tIns="91425" rIns="91425" bIns="91425" anchor="t" anchorCtr="0">
            <a:noAutofit/>
          </a:bodyPr>
          <a:lstStyle/>
          <a:p>
            <a:pPr>
              <a:spcBef>
                <a:spcPts val="0"/>
              </a:spcBef>
              <a:buNone/>
            </a:pPr>
            <a:r>
              <a:rPr lang="en"/>
              <a:t>Quakers</a:t>
            </a:r>
          </a:p>
        </p:txBody>
      </p:sp>
      <p:sp>
        <p:nvSpPr>
          <p:cNvPr id="96" name="Shape 96"/>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rtl="0">
              <a:spcBef>
                <a:spcPts val="0"/>
              </a:spcBef>
              <a:buNone/>
            </a:pPr>
            <a:r>
              <a:rPr lang="en"/>
              <a:t>AKA “Society of Friends”</a:t>
            </a:r>
          </a:p>
          <a:p>
            <a:pPr rtl="0">
              <a:spcBef>
                <a:spcPts val="0"/>
              </a:spcBef>
              <a:buNone/>
            </a:pPr>
            <a:r>
              <a:rPr lang="en"/>
              <a:t>Christian group from in the mid-17th century in England, but quickly spread to other countries, like the American colonies.</a:t>
            </a:r>
          </a:p>
          <a:p>
            <a:pPr rtl="0">
              <a:spcBef>
                <a:spcPts val="0"/>
              </a:spcBef>
              <a:buNone/>
            </a:pPr>
            <a:r>
              <a:rPr lang="en"/>
              <a:t>Quakers were often persecuted for their free spirited worship, which stemmed from a belief in a personal, direct relationship with God.</a:t>
            </a:r>
          </a:p>
          <a:p>
            <a:pPr>
              <a:spcBef>
                <a:spcPts val="0"/>
              </a:spcBef>
              <a:buNone/>
            </a:pPr>
            <a:r>
              <a:rPr lang="en"/>
              <a:t>They did not follow rituals such as baptism and communion, and were not led by ordained ministers.</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311700" y="391350"/>
            <a:ext cx="8520599" cy="626100"/>
          </a:xfrm>
          <a:prstGeom prst="rect">
            <a:avLst/>
          </a:prstGeom>
        </p:spPr>
        <p:txBody>
          <a:bodyPr lIns="91425" tIns="91425" rIns="91425" bIns="91425" anchor="t" anchorCtr="0">
            <a:noAutofit/>
          </a:bodyPr>
          <a:lstStyle/>
          <a:p>
            <a:pPr>
              <a:spcBef>
                <a:spcPts val="0"/>
              </a:spcBef>
              <a:buNone/>
            </a:pPr>
            <a:r>
              <a:rPr lang="en"/>
              <a:t>Witchcraft</a:t>
            </a:r>
          </a:p>
        </p:txBody>
      </p:sp>
      <p:sp>
        <p:nvSpPr>
          <p:cNvPr id="102" name="Shape 102"/>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rtl="0">
              <a:spcBef>
                <a:spcPts val="0"/>
              </a:spcBef>
              <a:buNone/>
            </a:pPr>
            <a:r>
              <a:rPr lang="en"/>
              <a:t>From the Middle Ages through the early 18th century there were many people (mostly women) in Europe who were tried for witchcraft and burned at the stake.</a:t>
            </a:r>
          </a:p>
          <a:p>
            <a:pPr rtl="0">
              <a:spcBef>
                <a:spcPts val="0"/>
              </a:spcBef>
              <a:buNone/>
            </a:pPr>
            <a:r>
              <a:rPr lang="en"/>
              <a:t>One method of proving a person to be a witch was the “water trial” where a person was put into a body of water and if she floated, that was proof of guilt, but if she sank she was not considered to be a witch.</a:t>
            </a:r>
          </a:p>
          <a:p>
            <a:pPr rtl="0">
              <a:spcBef>
                <a:spcPts val="0"/>
              </a:spcBef>
              <a:buNone/>
            </a:pPr>
            <a:r>
              <a:rPr lang="en"/>
              <a:t>The English settlers in the American colonies continued this persecution for years.</a:t>
            </a:r>
          </a:p>
          <a:p>
            <a:pPr>
              <a:spcBef>
                <a:spcPts val="0"/>
              </a:spcBef>
              <a:buNone/>
            </a:pPr>
            <a:r>
              <a:rPr lang="en"/>
              <a:t>The most well known instance was in 1692 in Salem, Massachusetts, which led to widespread hysteria and panic, ending with dozens of hangings.</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106"/>
        <p:cNvGrpSpPr/>
        <p:nvPr/>
      </p:nvGrpSpPr>
      <p:grpSpPr>
        <a:xfrm>
          <a:off x="0" y="0"/>
          <a:ext cx="0" cy="0"/>
          <a:chOff x="0" y="0"/>
          <a:chExt cx="0" cy="0"/>
        </a:xfrm>
      </p:grpSpPr>
      <p:sp>
        <p:nvSpPr>
          <p:cNvPr id="107" name="Shape 107"/>
          <p:cNvSpPr txBox="1">
            <a:spLocks noGrp="1"/>
          </p:cNvSpPr>
          <p:nvPr>
            <p:ph type="title"/>
          </p:nvPr>
        </p:nvSpPr>
        <p:spPr>
          <a:xfrm>
            <a:off x="311700" y="391350"/>
            <a:ext cx="8520599" cy="626100"/>
          </a:xfrm>
          <a:prstGeom prst="rect">
            <a:avLst/>
          </a:prstGeom>
        </p:spPr>
        <p:txBody>
          <a:bodyPr lIns="91425" tIns="91425" rIns="91425" bIns="91425" anchor="t" anchorCtr="0">
            <a:noAutofit/>
          </a:bodyPr>
          <a:lstStyle/>
          <a:p>
            <a:pPr>
              <a:spcBef>
                <a:spcPts val="0"/>
              </a:spcBef>
              <a:buNone/>
            </a:pPr>
            <a:r>
              <a:rPr lang="en"/>
              <a:t>Characters</a:t>
            </a:r>
          </a:p>
        </p:txBody>
      </p:sp>
      <p:sp>
        <p:nvSpPr>
          <p:cNvPr id="108" name="Shape 108"/>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rtl="0">
              <a:spcBef>
                <a:spcPts val="0"/>
              </a:spcBef>
              <a:buNone/>
            </a:pPr>
            <a:r>
              <a:rPr lang="en">
                <a:solidFill>
                  <a:srgbClr val="0000FF"/>
                </a:solidFill>
              </a:rPr>
              <a:t>Katherine (Kit) Tyler</a:t>
            </a:r>
            <a:r>
              <a:rPr lang="en"/>
              <a:t>- raised in Barbados (wealthy) until death of parents, forcing her move to New England to stay with distant relatives.</a:t>
            </a:r>
          </a:p>
          <a:p>
            <a:pPr rtl="0">
              <a:spcBef>
                <a:spcPts val="0"/>
              </a:spcBef>
              <a:buNone/>
            </a:pPr>
            <a:r>
              <a:rPr lang="en">
                <a:solidFill>
                  <a:srgbClr val="FF0000"/>
                </a:solidFill>
              </a:rPr>
              <a:t>Nathaniel (Nat) Eaton</a:t>
            </a:r>
            <a:r>
              <a:rPr lang="en"/>
              <a:t>- first mate on the ship (</a:t>
            </a:r>
            <a:r>
              <a:rPr lang="en" i="1"/>
              <a:t>Dolphin</a:t>
            </a:r>
            <a:r>
              <a:rPr lang="en"/>
              <a:t>). Falls in love with Kit.</a:t>
            </a:r>
          </a:p>
          <a:p>
            <a:pPr rtl="0">
              <a:spcBef>
                <a:spcPts val="0"/>
              </a:spcBef>
              <a:buNone/>
            </a:pPr>
            <a:r>
              <a:rPr lang="en">
                <a:solidFill>
                  <a:srgbClr val="FF00FF"/>
                </a:solidFill>
              </a:rPr>
              <a:t>The Wood Family (Matthew, Rachel, Judith, and Mercy)</a:t>
            </a:r>
            <a:r>
              <a:rPr lang="en"/>
              <a:t>- Kit’s Puritan aunt, uncle and cousins.</a:t>
            </a:r>
          </a:p>
          <a:p>
            <a:pPr rtl="0">
              <a:spcBef>
                <a:spcPts val="0"/>
              </a:spcBef>
              <a:buNone/>
            </a:pPr>
            <a:r>
              <a:rPr lang="en">
                <a:solidFill>
                  <a:srgbClr val="FF9900"/>
                </a:solidFill>
              </a:rPr>
              <a:t>Reverend Gershom Bulkeley</a:t>
            </a:r>
            <a:r>
              <a:rPr lang="en"/>
              <a:t>- Wethersfield’s minister and doctor (Royalist).</a:t>
            </a:r>
          </a:p>
          <a:p>
            <a:pPr>
              <a:spcBef>
                <a:spcPts val="0"/>
              </a:spcBef>
              <a:buNone/>
            </a:pPr>
            <a:r>
              <a:rPr lang="en">
                <a:solidFill>
                  <a:srgbClr val="4A86E8"/>
                </a:solidFill>
              </a:rPr>
              <a:t>Hannah Tupper</a:t>
            </a:r>
            <a:r>
              <a:rPr lang="en"/>
              <a:t>- Quaker widow living in a small house on Blackbird Pond (suspected of witchcraft).</a:t>
            </a:r>
          </a:p>
        </p:txBody>
      </p:sp>
    </p:spTree>
  </p:cSld>
  <p:clrMapOvr>
    <a:masterClrMapping/>
  </p:clrMapOvr>
  <p:transition spd="slow">
    <p:cut/>
  </p:transition>
</p:sld>
</file>

<file path=ppt/theme/theme1.xml><?xml version="1.0" encoding="utf-8"?>
<a:theme xmlns:a="http://schemas.openxmlformats.org/drawingml/2006/main" name="coral">
  <a:themeElements>
    <a:clrScheme name="Coral">
      <a:dk1>
        <a:srgbClr val="F55E61"/>
      </a:dk1>
      <a:lt1>
        <a:srgbClr val="FFFFFF"/>
      </a:lt1>
      <a:dk2>
        <a:srgbClr val="5E696C"/>
      </a:dk2>
      <a:lt2>
        <a:srgbClr val="BFC7CA"/>
      </a:lt2>
      <a:accent1>
        <a:srgbClr val="1E2D31"/>
      </a:accent1>
      <a:accent2>
        <a:srgbClr val="273C42"/>
      </a:accent2>
      <a:accent3>
        <a:srgbClr val="83D061"/>
      </a:accent3>
      <a:accent4>
        <a:srgbClr val="F6CD4C"/>
      </a:accent4>
      <a:accent5>
        <a:srgbClr val="AF4345"/>
      </a:accent5>
      <a:accent6>
        <a:srgbClr val="F58F8F"/>
      </a:accent6>
      <a:hlink>
        <a:srgbClr val="AF4345"/>
      </a:hlink>
      <a:folHlink>
        <a:srgbClr val="AF434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651</Words>
  <Application>Microsoft Office PowerPoint</Application>
  <PresentationFormat>On-screen Show (16:9)</PresentationFormat>
  <Paragraphs>48</Paragraphs>
  <Slides>11</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Lato</vt:lpstr>
      <vt:lpstr>Playfair Display</vt:lpstr>
      <vt:lpstr>coral</vt:lpstr>
      <vt:lpstr>The Witch of Blackbird Pond</vt:lpstr>
      <vt:lpstr>Early Life</vt:lpstr>
      <vt:lpstr>Settings</vt:lpstr>
      <vt:lpstr>Settings</vt:lpstr>
      <vt:lpstr>Setting</vt:lpstr>
      <vt:lpstr>Puritans</vt:lpstr>
      <vt:lpstr>Quakers</vt:lpstr>
      <vt:lpstr>Witchcraft</vt:lpstr>
      <vt:lpstr>Characters</vt:lpstr>
      <vt:lpstr>Other Characters</vt:lpstr>
      <vt:lpstr>Themes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Witch of Blackbird Pond</dc:title>
  <dc:creator>Murphy, Amanda M.</dc:creator>
  <cp:lastModifiedBy>Murphy, Amanda M.</cp:lastModifiedBy>
  <cp:revision>1</cp:revision>
  <dcterms:modified xsi:type="dcterms:W3CDTF">2015-09-04T18:07:22Z</dcterms:modified>
</cp:coreProperties>
</file>