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2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9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4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8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C879-8158-47A2-BDDD-DED52A80ED86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BDD3-C38C-4F13-83B3-88AE9FBBA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0"/>
            <a:ext cx="839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Unit </a:t>
            </a:r>
            <a:r>
              <a:rPr lang="en-US" sz="6000" dirty="0" smtClean="0"/>
              <a:t>3 </a:t>
            </a:r>
            <a:r>
              <a:rPr lang="en-US" sz="6000" dirty="0" smtClean="0"/>
              <a:t>Picture Vocabulary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908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11" y="-229034"/>
            <a:ext cx="5147989" cy="72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0"/>
            <a:ext cx="4851399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716" y="0"/>
            <a:ext cx="4806184" cy="70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-55569"/>
            <a:ext cx="4978399" cy="69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1" y="20547"/>
            <a:ext cx="5136574" cy="68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4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Maurer, Katrina M.</dc:creator>
  <cp:lastModifiedBy>Maurer, Katrina M.</cp:lastModifiedBy>
  <cp:revision>9</cp:revision>
  <dcterms:created xsi:type="dcterms:W3CDTF">2015-08-31T14:25:12Z</dcterms:created>
  <dcterms:modified xsi:type="dcterms:W3CDTF">2015-09-28T13:43:23Z</dcterms:modified>
</cp:coreProperties>
</file>