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6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5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9C879-8158-47A2-BDDD-DED52A80ED86}" type="datetimeFigureOut">
              <a:rPr lang="en-US" smtClean="0"/>
              <a:t>10/2/2015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5BDD3-C38C-4F13-83B3-88AE9FBBA1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8432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9C879-8158-47A2-BDDD-DED52A80ED86}" type="datetimeFigureOut">
              <a:rPr lang="en-US" smtClean="0"/>
              <a:t>10/2/2015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5BDD3-C38C-4F13-83B3-88AE9FBBA1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5220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9C879-8158-47A2-BDDD-DED52A80ED86}" type="datetimeFigureOut">
              <a:rPr lang="en-US" smtClean="0"/>
              <a:t>10/2/2015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5BDD3-C38C-4F13-83B3-88AE9FBBA1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7332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9C879-8158-47A2-BDDD-DED52A80ED86}" type="datetimeFigureOut">
              <a:rPr lang="en-US" smtClean="0"/>
              <a:t>10/2/2015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5BDD3-C38C-4F13-83B3-88AE9FBBA1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829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9C879-8158-47A2-BDDD-DED52A80ED86}" type="datetimeFigureOut">
              <a:rPr lang="en-US" smtClean="0"/>
              <a:t>10/2/2015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5BDD3-C38C-4F13-83B3-88AE9FBBA1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758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9C879-8158-47A2-BDDD-DED52A80ED86}" type="datetimeFigureOut">
              <a:rPr lang="en-US" smtClean="0"/>
              <a:t>10/2/2015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5BDD3-C38C-4F13-83B3-88AE9FBBA1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5417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9C879-8158-47A2-BDDD-DED52A80ED86}" type="datetimeFigureOut">
              <a:rPr lang="en-US" smtClean="0"/>
              <a:t>10/2/2015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5BDD3-C38C-4F13-83B3-88AE9FBBA1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0904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9C879-8158-47A2-BDDD-DED52A80ED86}" type="datetimeFigureOut">
              <a:rPr lang="en-US" smtClean="0"/>
              <a:t>10/2/2015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5BDD3-C38C-4F13-83B3-88AE9FBBA1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043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9C879-8158-47A2-BDDD-DED52A80ED86}" type="datetimeFigureOut">
              <a:rPr lang="en-US" smtClean="0"/>
              <a:t>10/2/2015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5BDD3-C38C-4F13-83B3-88AE9FBBA1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941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9C879-8158-47A2-BDDD-DED52A80ED86}" type="datetimeFigureOut">
              <a:rPr lang="en-US" smtClean="0"/>
              <a:t>10/2/2015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5BDD3-C38C-4F13-83B3-88AE9FBBA1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5231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9C879-8158-47A2-BDDD-DED52A80ED86}" type="datetimeFigureOut">
              <a:rPr lang="en-US" smtClean="0"/>
              <a:t>10/2/2015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5BDD3-C38C-4F13-83B3-88AE9FBBA1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385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9C879-8158-47A2-BDDD-DED52A80ED86}" type="datetimeFigureOut">
              <a:rPr lang="en-US" smtClean="0"/>
              <a:t>10/2/2015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25BDD3-C38C-4F13-83B3-88AE9FBBA1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984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2286000"/>
            <a:ext cx="83947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/>
              <a:t>Unit </a:t>
            </a:r>
            <a:r>
              <a:rPr lang="en-US" sz="6000" dirty="0" smtClean="0"/>
              <a:t>4 </a:t>
            </a:r>
            <a:r>
              <a:rPr lang="en-US" sz="6000" dirty="0" smtClean="0"/>
              <a:t>Picture Vocabulary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990891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27000"/>
            <a:ext cx="5613316" cy="936030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3800" y="-2502308"/>
            <a:ext cx="5613316" cy="9360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714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12" y="0"/>
            <a:ext cx="5541087" cy="856675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5012" y="-1708752"/>
            <a:ext cx="5541087" cy="8566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805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813830" cy="95727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8700" y="-2536976"/>
            <a:ext cx="5813830" cy="9572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656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733074" cy="92375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5700" y="-2201762"/>
            <a:ext cx="5733074" cy="9237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404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730" y="0"/>
            <a:ext cx="5492369" cy="895060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0230" y="-1866900"/>
            <a:ext cx="5492369" cy="8950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381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</TotalTime>
  <Words>4</Words>
  <Application>Microsoft Office PowerPoint</Application>
  <PresentationFormat>Widescreen</PresentationFormat>
  <Paragraphs>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Charlotte Mecklenburg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Maurer, Katrina M.</dc:creator>
  <cp:lastModifiedBy>Maurer, Katrina M.</cp:lastModifiedBy>
  <cp:revision>11</cp:revision>
  <dcterms:created xsi:type="dcterms:W3CDTF">2015-08-31T14:25:12Z</dcterms:created>
  <dcterms:modified xsi:type="dcterms:W3CDTF">2015-10-02T16:51:27Z</dcterms:modified>
</cp:coreProperties>
</file>