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2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3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2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5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9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4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4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2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8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9C879-8158-47A2-BDDD-DED52A80ED8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BDD3-C38C-4F13-83B3-88AE9FB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8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0"/>
            <a:ext cx="8394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Unit </a:t>
            </a:r>
            <a:r>
              <a:rPr lang="en-US" sz="6000" dirty="0" smtClean="0"/>
              <a:t>5 </a:t>
            </a:r>
            <a:r>
              <a:rPr lang="en-US" sz="6000" dirty="0" smtClean="0"/>
              <a:t>Picture Vocabulary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908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96" y="368300"/>
            <a:ext cx="4881967" cy="85473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866" y="-3911862"/>
            <a:ext cx="6151384" cy="1076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114300"/>
            <a:ext cx="5622858" cy="89031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274" y="-2260600"/>
            <a:ext cx="5687025" cy="900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284"/>
            <a:ext cx="5814375" cy="92615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200" y="-2403553"/>
            <a:ext cx="5814375" cy="926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0"/>
            <a:ext cx="5898024" cy="96846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700" y="-2946400"/>
            <a:ext cx="5898024" cy="968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4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29" y="139700"/>
            <a:ext cx="5422803" cy="89222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429" y="-2247900"/>
            <a:ext cx="5422803" cy="892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4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Maurer, Katrina M.</dc:creator>
  <cp:lastModifiedBy>Maurer, Katrina M.</cp:lastModifiedBy>
  <cp:revision>8</cp:revision>
  <dcterms:created xsi:type="dcterms:W3CDTF">2015-08-31T14:25:12Z</dcterms:created>
  <dcterms:modified xsi:type="dcterms:W3CDTF">2015-10-15T13:46:18Z</dcterms:modified>
</cp:coreProperties>
</file>